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Domine" panose="0204050304040306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Domine" panose="02040503040403060204" pitchFamily="18" charset="0"/>
              </a:defRPr>
            </a:lvl1pPr>
          </a:lstStyle>
          <a:p>
            <a:fld id="{02AC24A9-CCB6-4F8D-B8DB-C2F3692CFA5A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Domine" panose="0204050304040306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Domine" panose="02040503040403060204" pitchFamily="18" charset="0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2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Domine" panose="02040503040403060204" pitchFamily="18" charset="0"/>
                <a:ea typeface="Roboto Regular" charset="0"/>
                <a:cs typeface="Abhaya Libre" panose="02000603000000000000" pitchFamily="2" charset="77"/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93687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88338-44A9-CD43-952F-EEC94750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91" r="27638" b="18679"/>
          <a:stretch>
            <a:fillRect/>
          </a:stretch>
        </p:blipFill>
        <p:spPr>
          <a:xfrm>
            <a:off x="0" y="3980329"/>
            <a:ext cx="12192000" cy="3119718"/>
          </a:xfrm>
          <a:custGeom>
            <a:avLst/>
            <a:gdLst>
              <a:gd name="connsiteX0" fmla="*/ 0 w 12192000"/>
              <a:gd name="connsiteY0" fmla="*/ 0 h 3119718"/>
              <a:gd name="connsiteX1" fmla="*/ 12192000 w 12192000"/>
              <a:gd name="connsiteY1" fmla="*/ 0 h 3119718"/>
              <a:gd name="connsiteX2" fmla="*/ 12192000 w 12192000"/>
              <a:gd name="connsiteY2" fmla="*/ 3119718 h 3119718"/>
              <a:gd name="connsiteX3" fmla="*/ 0 w 12192000"/>
              <a:gd name="connsiteY3" fmla="*/ 3119718 h 311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19718">
                <a:moveTo>
                  <a:pt x="0" y="0"/>
                </a:moveTo>
                <a:lnTo>
                  <a:pt x="12192000" y="0"/>
                </a:lnTo>
                <a:lnTo>
                  <a:pt x="12192000" y="3119718"/>
                </a:lnTo>
                <a:lnTo>
                  <a:pt x="0" y="3119718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227476" y="894040"/>
            <a:ext cx="2433516" cy="4311243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Domine" panose="02040503040403060204" pitchFamily="18" charset="0"/>
                <a:ea typeface="Roboto Regular" charset="0"/>
                <a:cs typeface="Abhaya Libre" panose="02000603000000000000" pitchFamily="2" charset="77"/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0963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335AE-89F7-9A48-92CE-DA16D620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38" t="55283" b="19528"/>
          <a:stretch>
            <a:fillRect/>
          </a:stretch>
        </p:blipFill>
        <p:spPr>
          <a:xfrm>
            <a:off x="0" y="4464424"/>
            <a:ext cx="12192000" cy="2393576"/>
          </a:xfrm>
          <a:custGeom>
            <a:avLst/>
            <a:gdLst>
              <a:gd name="connsiteX0" fmla="*/ 0 w 12192000"/>
              <a:gd name="connsiteY0" fmla="*/ 0 h 2393576"/>
              <a:gd name="connsiteX1" fmla="*/ 12192000 w 12192000"/>
              <a:gd name="connsiteY1" fmla="*/ 0 h 2393576"/>
              <a:gd name="connsiteX2" fmla="*/ 12192000 w 12192000"/>
              <a:gd name="connsiteY2" fmla="*/ 2393576 h 2393576"/>
              <a:gd name="connsiteX3" fmla="*/ 0 w 12192000"/>
              <a:gd name="connsiteY3" fmla="*/ 2393576 h 239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93576">
                <a:moveTo>
                  <a:pt x="0" y="0"/>
                </a:moveTo>
                <a:lnTo>
                  <a:pt x="12192000" y="0"/>
                </a:lnTo>
                <a:lnTo>
                  <a:pt x="12192000" y="2393576"/>
                </a:lnTo>
                <a:lnTo>
                  <a:pt x="0" y="2393576"/>
                </a:lnTo>
                <a:close/>
              </a:path>
            </a:pathLst>
          </a:custGeom>
        </p:spPr>
      </p:pic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458800" y="1488507"/>
            <a:ext cx="3911486" cy="2525745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Domine" panose="02040503040403060204" pitchFamily="18" charset="0"/>
                <a:ea typeface="Roboto Regular" charset="0"/>
                <a:cs typeface="Abhaya Libre" panose="02000603000000000000" pitchFamily="2" charset="77"/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3704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FB3B7-13A2-C14B-B04C-88EA6AF1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91" r="27638" b="18679"/>
          <a:stretch>
            <a:fillRect/>
          </a:stretch>
        </p:blipFill>
        <p:spPr>
          <a:xfrm>
            <a:off x="0" y="3980329"/>
            <a:ext cx="12192000" cy="3119718"/>
          </a:xfrm>
          <a:custGeom>
            <a:avLst/>
            <a:gdLst>
              <a:gd name="connsiteX0" fmla="*/ 0 w 12192000"/>
              <a:gd name="connsiteY0" fmla="*/ 0 h 3119718"/>
              <a:gd name="connsiteX1" fmla="*/ 12192000 w 12192000"/>
              <a:gd name="connsiteY1" fmla="*/ 0 h 3119718"/>
              <a:gd name="connsiteX2" fmla="*/ 12192000 w 12192000"/>
              <a:gd name="connsiteY2" fmla="*/ 3119718 h 3119718"/>
              <a:gd name="connsiteX3" fmla="*/ 0 w 12192000"/>
              <a:gd name="connsiteY3" fmla="*/ 3119718 h 311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19718">
                <a:moveTo>
                  <a:pt x="0" y="0"/>
                </a:moveTo>
                <a:lnTo>
                  <a:pt x="12192000" y="0"/>
                </a:lnTo>
                <a:lnTo>
                  <a:pt x="12192000" y="3119718"/>
                </a:lnTo>
                <a:lnTo>
                  <a:pt x="0" y="3119718"/>
                </a:lnTo>
                <a:close/>
              </a:path>
            </a:pathLst>
          </a:custGeom>
        </p:spPr>
      </p:pic>
      <p:sp>
        <p:nvSpPr>
          <p:cNvPr id="1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563564" y="1575918"/>
            <a:ext cx="3915750" cy="221525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Domine" panose="02040503040403060204" pitchFamily="18" charset="0"/>
                <a:ea typeface="Roboto Regular" charset="0"/>
                <a:cs typeface="Abhaya Libre" panose="02000603000000000000" pitchFamily="2" charset="77"/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0805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360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8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70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3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8FF530-691A-5B4D-8518-1C186ECC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38" t="55283" b="19528"/>
          <a:stretch>
            <a:fillRect/>
          </a:stretch>
        </p:blipFill>
        <p:spPr>
          <a:xfrm>
            <a:off x="0" y="4464424"/>
            <a:ext cx="12192000" cy="2393576"/>
          </a:xfrm>
          <a:custGeom>
            <a:avLst/>
            <a:gdLst>
              <a:gd name="connsiteX0" fmla="*/ 0 w 12192000"/>
              <a:gd name="connsiteY0" fmla="*/ 0 h 2393576"/>
              <a:gd name="connsiteX1" fmla="*/ 12192000 w 12192000"/>
              <a:gd name="connsiteY1" fmla="*/ 0 h 2393576"/>
              <a:gd name="connsiteX2" fmla="*/ 12192000 w 12192000"/>
              <a:gd name="connsiteY2" fmla="*/ 2393576 h 2393576"/>
              <a:gd name="connsiteX3" fmla="*/ 0 w 12192000"/>
              <a:gd name="connsiteY3" fmla="*/ 2393576 h 239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93576">
                <a:moveTo>
                  <a:pt x="0" y="0"/>
                </a:moveTo>
                <a:lnTo>
                  <a:pt x="12192000" y="0"/>
                </a:lnTo>
                <a:lnTo>
                  <a:pt x="12192000" y="2393576"/>
                </a:lnTo>
                <a:lnTo>
                  <a:pt x="0" y="2393576"/>
                </a:lnTo>
                <a:close/>
              </a:path>
            </a:pathLst>
          </a:cu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F87788-73A9-1248-8D55-EE9D58105C5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49269" y="744607"/>
            <a:ext cx="3917406" cy="3917408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Domine" panose="02040503040403060204" pitchFamily="18" charset="0"/>
                <a:ea typeface="Roboto Regular" charset="0"/>
                <a:cs typeface="Abhaya Libre" panose="02000603000000000000" pitchFamily="2" charset="77"/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6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73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9ED377-709C-2146-9E73-36A7FA39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91" r="27638" b="18679"/>
          <a:stretch>
            <a:fillRect/>
          </a:stretch>
        </p:blipFill>
        <p:spPr>
          <a:xfrm>
            <a:off x="0" y="3980329"/>
            <a:ext cx="12192000" cy="3119718"/>
          </a:xfrm>
          <a:custGeom>
            <a:avLst/>
            <a:gdLst>
              <a:gd name="connsiteX0" fmla="*/ 0 w 12192000"/>
              <a:gd name="connsiteY0" fmla="*/ 0 h 3119718"/>
              <a:gd name="connsiteX1" fmla="*/ 12192000 w 12192000"/>
              <a:gd name="connsiteY1" fmla="*/ 0 h 3119718"/>
              <a:gd name="connsiteX2" fmla="*/ 12192000 w 12192000"/>
              <a:gd name="connsiteY2" fmla="*/ 3119718 h 3119718"/>
              <a:gd name="connsiteX3" fmla="*/ 0 w 12192000"/>
              <a:gd name="connsiteY3" fmla="*/ 3119718 h 311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19718">
                <a:moveTo>
                  <a:pt x="0" y="0"/>
                </a:moveTo>
                <a:lnTo>
                  <a:pt x="12192000" y="0"/>
                </a:lnTo>
                <a:lnTo>
                  <a:pt x="12192000" y="3119718"/>
                </a:lnTo>
                <a:lnTo>
                  <a:pt x="0" y="31197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812428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B99203-E3B3-9D44-A5D1-34EE3829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38" t="55283" b="19528"/>
          <a:stretch>
            <a:fillRect/>
          </a:stretch>
        </p:blipFill>
        <p:spPr>
          <a:xfrm>
            <a:off x="0" y="4464424"/>
            <a:ext cx="12192000" cy="2393576"/>
          </a:xfrm>
          <a:custGeom>
            <a:avLst/>
            <a:gdLst>
              <a:gd name="connsiteX0" fmla="*/ 0 w 12192000"/>
              <a:gd name="connsiteY0" fmla="*/ 0 h 2393576"/>
              <a:gd name="connsiteX1" fmla="*/ 12192000 w 12192000"/>
              <a:gd name="connsiteY1" fmla="*/ 0 h 2393576"/>
              <a:gd name="connsiteX2" fmla="*/ 12192000 w 12192000"/>
              <a:gd name="connsiteY2" fmla="*/ 2393576 h 2393576"/>
              <a:gd name="connsiteX3" fmla="*/ 0 w 12192000"/>
              <a:gd name="connsiteY3" fmla="*/ 2393576 h 239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93576">
                <a:moveTo>
                  <a:pt x="0" y="0"/>
                </a:moveTo>
                <a:lnTo>
                  <a:pt x="12192000" y="0"/>
                </a:lnTo>
                <a:lnTo>
                  <a:pt x="12192000" y="2393576"/>
                </a:lnTo>
                <a:lnTo>
                  <a:pt x="0" y="239357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999888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E7764-B2E2-3444-8728-FD525749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91" r="27638" b="18679"/>
          <a:stretch>
            <a:fillRect/>
          </a:stretch>
        </p:blipFill>
        <p:spPr>
          <a:xfrm>
            <a:off x="0" y="3980329"/>
            <a:ext cx="12192000" cy="3119718"/>
          </a:xfrm>
          <a:custGeom>
            <a:avLst/>
            <a:gdLst>
              <a:gd name="connsiteX0" fmla="*/ 0 w 12192000"/>
              <a:gd name="connsiteY0" fmla="*/ 0 h 3119718"/>
              <a:gd name="connsiteX1" fmla="*/ 12192000 w 12192000"/>
              <a:gd name="connsiteY1" fmla="*/ 0 h 3119718"/>
              <a:gd name="connsiteX2" fmla="*/ 12192000 w 12192000"/>
              <a:gd name="connsiteY2" fmla="*/ 3119718 h 3119718"/>
              <a:gd name="connsiteX3" fmla="*/ 0 w 12192000"/>
              <a:gd name="connsiteY3" fmla="*/ 3119718 h 311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19718">
                <a:moveTo>
                  <a:pt x="0" y="0"/>
                </a:moveTo>
                <a:lnTo>
                  <a:pt x="12192000" y="0"/>
                </a:lnTo>
                <a:lnTo>
                  <a:pt x="12192000" y="3119718"/>
                </a:lnTo>
                <a:lnTo>
                  <a:pt x="0" y="31197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3832041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6BB06C-A5BB-E745-B30E-4DBFC63B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38" t="55283" b="19528"/>
          <a:stretch>
            <a:fillRect/>
          </a:stretch>
        </p:blipFill>
        <p:spPr>
          <a:xfrm>
            <a:off x="0" y="4464424"/>
            <a:ext cx="12192000" cy="2393576"/>
          </a:xfrm>
          <a:custGeom>
            <a:avLst/>
            <a:gdLst>
              <a:gd name="connsiteX0" fmla="*/ 0 w 12192000"/>
              <a:gd name="connsiteY0" fmla="*/ 0 h 2393576"/>
              <a:gd name="connsiteX1" fmla="*/ 12192000 w 12192000"/>
              <a:gd name="connsiteY1" fmla="*/ 0 h 2393576"/>
              <a:gd name="connsiteX2" fmla="*/ 12192000 w 12192000"/>
              <a:gd name="connsiteY2" fmla="*/ 2393576 h 2393576"/>
              <a:gd name="connsiteX3" fmla="*/ 0 w 12192000"/>
              <a:gd name="connsiteY3" fmla="*/ 2393576 h 239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93576">
                <a:moveTo>
                  <a:pt x="0" y="0"/>
                </a:moveTo>
                <a:lnTo>
                  <a:pt x="12192000" y="0"/>
                </a:lnTo>
                <a:lnTo>
                  <a:pt x="12192000" y="2393576"/>
                </a:lnTo>
                <a:lnTo>
                  <a:pt x="0" y="2393576"/>
                </a:lnTo>
                <a:close/>
              </a:path>
            </a:pathLst>
          </a:cu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7423CE-A98E-2D43-8C1A-AE21EE599C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809" y="404302"/>
            <a:ext cx="5858581" cy="6079375"/>
          </a:xfrm>
          <a:custGeom>
            <a:avLst/>
            <a:gdLst>
              <a:gd name="connsiteX0" fmla="*/ 2929323 w 5858581"/>
              <a:gd name="connsiteY0" fmla="*/ 0 h 6079375"/>
              <a:gd name="connsiteX1" fmla="*/ 3188853 w 5858581"/>
              <a:gd name="connsiteY1" fmla="*/ 450742 h 6079375"/>
              <a:gd name="connsiteX2" fmla="*/ 3517855 w 5858581"/>
              <a:gd name="connsiteY2" fmla="*/ 727235 h 6079375"/>
              <a:gd name="connsiteX3" fmla="*/ 3211530 w 5858581"/>
              <a:gd name="connsiteY3" fmla="*/ 686553 h 6079375"/>
              <a:gd name="connsiteX4" fmla="*/ 3436504 w 5858581"/>
              <a:gd name="connsiteY4" fmla="*/ 925964 h 6079375"/>
              <a:gd name="connsiteX5" fmla="*/ 3764427 w 5858581"/>
              <a:gd name="connsiteY5" fmla="*/ 1171856 h 6079375"/>
              <a:gd name="connsiteX6" fmla="*/ 3376751 w 5858581"/>
              <a:gd name="connsiteY6" fmla="*/ 1123974 h 6079375"/>
              <a:gd name="connsiteX7" fmla="*/ 3700354 w 5858581"/>
              <a:gd name="connsiteY7" fmla="*/ 1540874 h 6079375"/>
              <a:gd name="connsiteX8" fmla="*/ 4113587 w 5858581"/>
              <a:gd name="connsiteY8" fmla="*/ 1837168 h 6079375"/>
              <a:gd name="connsiteX9" fmla="*/ 3713673 w 5858581"/>
              <a:gd name="connsiteY9" fmla="*/ 1789646 h 6079375"/>
              <a:gd name="connsiteX10" fmla="*/ 3950165 w 5858581"/>
              <a:gd name="connsiteY10" fmla="*/ 2109701 h 6079375"/>
              <a:gd name="connsiteX11" fmla="*/ 4295006 w 5858581"/>
              <a:gd name="connsiteY11" fmla="*/ 2289710 h 6079375"/>
              <a:gd name="connsiteX12" fmla="*/ 3847937 w 5858581"/>
              <a:gd name="connsiteY12" fmla="*/ 2228147 h 6079375"/>
              <a:gd name="connsiteX13" fmla="*/ 4196377 w 5858581"/>
              <a:gd name="connsiteY13" fmla="*/ 2647567 h 6079375"/>
              <a:gd name="connsiteX14" fmla="*/ 4813346 w 5858581"/>
              <a:gd name="connsiteY14" fmla="*/ 2996783 h 6079375"/>
              <a:gd name="connsiteX15" fmla="*/ 4365918 w 5858581"/>
              <a:gd name="connsiteY15" fmla="*/ 3022345 h 6079375"/>
              <a:gd name="connsiteX16" fmla="*/ 4178019 w 5858581"/>
              <a:gd name="connsiteY16" fmla="*/ 2981303 h 6079375"/>
              <a:gd name="connsiteX17" fmla="*/ 4443669 w 5858581"/>
              <a:gd name="connsiteY17" fmla="*/ 3331239 h 6079375"/>
              <a:gd name="connsiteX18" fmla="*/ 5031481 w 5858581"/>
              <a:gd name="connsiteY18" fmla="*/ 3640854 h 6079375"/>
              <a:gd name="connsiteX19" fmla="*/ 4595931 w 5858581"/>
              <a:gd name="connsiteY19" fmla="*/ 3647694 h 6079375"/>
              <a:gd name="connsiteX20" fmla="*/ 4328842 w 5858581"/>
              <a:gd name="connsiteY20" fmla="*/ 3571371 h 6079375"/>
              <a:gd name="connsiteX21" fmla="*/ 4944011 w 5858581"/>
              <a:gd name="connsiteY21" fmla="*/ 4160359 h 6079375"/>
              <a:gd name="connsiteX22" fmla="*/ 5657450 w 5858581"/>
              <a:gd name="connsiteY22" fmla="*/ 4391850 h 6079375"/>
              <a:gd name="connsiteX23" fmla="*/ 5159267 w 5858581"/>
              <a:gd name="connsiteY23" fmla="*/ 4493735 h 6079375"/>
              <a:gd name="connsiteX24" fmla="*/ 5486829 w 5858581"/>
              <a:gd name="connsiteY24" fmla="*/ 4729906 h 6079375"/>
              <a:gd name="connsiteX25" fmla="*/ 5856147 w 5858581"/>
              <a:gd name="connsiteY25" fmla="*/ 4912435 h 6079375"/>
              <a:gd name="connsiteX26" fmla="*/ 5424916 w 5858581"/>
              <a:gd name="connsiteY26" fmla="*/ 4965357 h 6079375"/>
              <a:gd name="connsiteX27" fmla="*/ 5021043 w 5858581"/>
              <a:gd name="connsiteY27" fmla="*/ 4883634 h 6079375"/>
              <a:gd name="connsiteX28" fmla="*/ 5207861 w 5858581"/>
              <a:gd name="connsiteY28" fmla="*/ 5096044 h 6079375"/>
              <a:gd name="connsiteX29" fmla="*/ 5505187 w 5858581"/>
              <a:gd name="connsiteY29" fmla="*/ 5262012 h 6079375"/>
              <a:gd name="connsiteX30" fmla="*/ 4725877 w 5858581"/>
              <a:gd name="connsiteY30" fmla="*/ 5228530 h 6079375"/>
              <a:gd name="connsiteX31" fmla="*/ 4412712 w 5858581"/>
              <a:gd name="connsiteY31" fmla="*/ 5159767 h 6079375"/>
              <a:gd name="connsiteX32" fmla="*/ 4508461 w 5858581"/>
              <a:gd name="connsiteY32" fmla="*/ 5452821 h 6079375"/>
              <a:gd name="connsiteX33" fmla="*/ 4832424 w 5858581"/>
              <a:gd name="connsiteY33" fmla="*/ 5785837 h 6079375"/>
              <a:gd name="connsiteX34" fmla="*/ 4177659 w 5858581"/>
              <a:gd name="connsiteY34" fmla="*/ 5643270 h 6079375"/>
              <a:gd name="connsiteX35" fmla="*/ 3689555 w 5858581"/>
              <a:gd name="connsiteY35" fmla="*/ 5339775 h 6079375"/>
              <a:gd name="connsiteX36" fmla="*/ 3802942 w 5858581"/>
              <a:gd name="connsiteY36" fmla="*/ 5604388 h 6079375"/>
              <a:gd name="connsiteX37" fmla="*/ 3953765 w 5858581"/>
              <a:gd name="connsiteY37" fmla="*/ 5761716 h 6079375"/>
              <a:gd name="connsiteX38" fmla="*/ 3560690 w 5858581"/>
              <a:gd name="connsiteY38" fmla="*/ 5620589 h 6079375"/>
              <a:gd name="connsiteX39" fmla="*/ 3221609 w 5858581"/>
              <a:gd name="connsiteY39" fmla="*/ 5370737 h 6079375"/>
              <a:gd name="connsiteX40" fmla="*/ 3221609 w 5858581"/>
              <a:gd name="connsiteY40" fmla="*/ 6079375 h 6079375"/>
              <a:gd name="connsiteX41" fmla="*/ 2646395 w 5858581"/>
              <a:gd name="connsiteY41" fmla="*/ 6079375 h 6079375"/>
              <a:gd name="connsiteX42" fmla="*/ 2646395 w 5858581"/>
              <a:gd name="connsiteY42" fmla="*/ 5361736 h 6079375"/>
              <a:gd name="connsiteX43" fmla="*/ 2298315 w 5858581"/>
              <a:gd name="connsiteY43" fmla="*/ 5620589 h 6079375"/>
              <a:gd name="connsiteX44" fmla="*/ 1904880 w 5858581"/>
              <a:gd name="connsiteY44" fmla="*/ 5761716 h 6079375"/>
              <a:gd name="connsiteX45" fmla="*/ 2055703 w 5858581"/>
              <a:gd name="connsiteY45" fmla="*/ 5604388 h 6079375"/>
              <a:gd name="connsiteX46" fmla="*/ 2169090 w 5858581"/>
              <a:gd name="connsiteY46" fmla="*/ 5339775 h 6079375"/>
              <a:gd name="connsiteX47" fmla="*/ 1680986 w 5858581"/>
              <a:gd name="connsiteY47" fmla="*/ 5643270 h 6079375"/>
              <a:gd name="connsiteX48" fmla="*/ 1026221 w 5858581"/>
              <a:gd name="connsiteY48" fmla="*/ 5785837 h 6079375"/>
              <a:gd name="connsiteX49" fmla="*/ 1350544 w 5858581"/>
              <a:gd name="connsiteY49" fmla="*/ 5452821 h 6079375"/>
              <a:gd name="connsiteX50" fmla="*/ 1445933 w 5858581"/>
              <a:gd name="connsiteY50" fmla="*/ 5159767 h 6079375"/>
              <a:gd name="connsiteX51" fmla="*/ 1132769 w 5858581"/>
              <a:gd name="connsiteY51" fmla="*/ 5228530 h 6079375"/>
              <a:gd name="connsiteX52" fmla="*/ 353458 w 5858581"/>
              <a:gd name="connsiteY52" fmla="*/ 5262012 h 6079375"/>
              <a:gd name="connsiteX53" fmla="*/ 650784 w 5858581"/>
              <a:gd name="connsiteY53" fmla="*/ 5096044 h 6079375"/>
              <a:gd name="connsiteX54" fmla="*/ 837603 w 5858581"/>
              <a:gd name="connsiteY54" fmla="*/ 4883634 h 6079375"/>
              <a:gd name="connsiteX55" fmla="*/ 433729 w 5858581"/>
              <a:gd name="connsiteY55" fmla="*/ 4965357 h 6079375"/>
              <a:gd name="connsiteX56" fmla="*/ 2499 w 5858581"/>
              <a:gd name="connsiteY56" fmla="*/ 4912435 h 6079375"/>
              <a:gd name="connsiteX57" fmla="*/ 371816 w 5858581"/>
              <a:gd name="connsiteY57" fmla="*/ 4729906 h 6079375"/>
              <a:gd name="connsiteX58" fmla="*/ 699739 w 5858581"/>
              <a:gd name="connsiteY58" fmla="*/ 4493735 h 6079375"/>
              <a:gd name="connsiteX59" fmla="*/ 201196 w 5858581"/>
              <a:gd name="connsiteY59" fmla="*/ 4391850 h 6079375"/>
              <a:gd name="connsiteX60" fmla="*/ 914634 w 5858581"/>
              <a:gd name="connsiteY60" fmla="*/ 4160359 h 6079375"/>
              <a:gd name="connsiteX61" fmla="*/ 1529803 w 5858581"/>
              <a:gd name="connsiteY61" fmla="*/ 3571371 h 6079375"/>
              <a:gd name="connsiteX62" fmla="*/ 1262714 w 5858581"/>
              <a:gd name="connsiteY62" fmla="*/ 3647694 h 6079375"/>
              <a:gd name="connsiteX63" fmla="*/ 827164 w 5858581"/>
              <a:gd name="connsiteY63" fmla="*/ 3640854 h 6079375"/>
              <a:gd name="connsiteX64" fmla="*/ 1415336 w 5858581"/>
              <a:gd name="connsiteY64" fmla="*/ 3331239 h 6079375"/>
              <a:gd name="connsiteX65" fmla="*/ 1680626 w 5858581"/>
              <a:gd name="connsiteY65" fmla="*/ 2981303 h 6079375"/>
              <a:gd name="connsiteX66" fmla="*/ 1492728 w 5858581"/>
              <a:gd name="connsiteY66" fmla="*/ 3022345 h 6079375"/>
              <a:gd name="connsiteX67" fmla="*/ 1044939 w 5858581"/>
              <a:gd name="connsiteY67" fmla="*/ 2996783 h 6079375"/>
              <a:gd name="connsiteX68" fmla="*/ 1662268 w 5858581"/>
              <a:gd name="connsiteY68" fmla="*/ 2647567 h 6079375"/>
              <a:gd name="connsiteX69" fmla="*/ 2010708 w 5858581"/>
              <a:gd name="connsiteY69" fmla="*/ 2228147 h 6079375"/>
              <a:gd name="connsiteX70" fmla="*/ 1563999 w 5858581"/>
              <a:gd name="connsiteY70" fmla="*/ 2289710 h 6079375"/>
              <a:gd name="connsiteX71" fmla="*/ 1908480 w 5858581"/>
              <a:gd name="connsiteY71" fmla="*/ 2109701 h 6079375"/>
              <a:gd name="connsiteX72" fmla="*/ 2144973 w 5858581"/>
              <a:gd name="connsiteY72" fmla="*/ 1789646 h 6079375"/>
              <a:gd name="connsiteX73" fmla="*/ 1745059 w 5858581"/>
              <a:gd name="connsiteY73" fmla="*/ 1837168 h 6079375"/>
              <a:gd name="connsiteX74" fmla="*/ 2158291 w 5858581"/>
              <a:gd name="connsiteY74" fmla="*/ 1540874 h 6079375"/>
              <a:gd name="connsiteX75" fmla="*/ 2481894 w 5858581"/>
              <a:gd name="connsiteY75" fmla="*/ 1123974 h 6079375"/>
              <a:gd name="connsiteX76" fmla="*/ 2094578 w 5858581"/>
              <a:gd name="connsiteY76" fmla="*/ 1171856 h 6079375"/>
              <a:gd name="connsiteX77" fmla="*/ 2422141 w 5858581"/>
              <a:gd name="connsiteY77" fmla="*/ 925964 h 6079375"/>
              <a:gd name="connsiteX78" fmla="*/ 2647115 w 5858581"/>
              <a:gd name="connsiteY78" fmla="*/ 686553 h 6079375"/>
              <a:gd name="connsiteX79" fmla="*/ 2340790 w 5858581"/>
              <a:gd name="connsiteY79" fmla="*/ 727235 h 6079375"/>
              <a:gd name="connsiteX80" fmla="*/ 2669432 w 5858581"/>
              <a:gd name="connsiteY80" fmla="*/ 450742 h 6079375"/>
              <a:gd name="connsiteX81" fmla="*/ 2929323 w 5858581"/>
              <a:gd name="connsiteY81" fmla="*/ 0 h 607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858581" h="6079375">
                <a:moveTo>
                  <a:pt x="2929323" y="0"/>
                </a:moveTo>
                <a:cubicBezTo>
                  <a:pt x="2999515" y="143287"/>
                  <a:pt x="3108942" y="347417"/>
                  <a:pt x="3188853" y="450742"/>
                </a:cubicBezTo>
                <a:cubicBezTo>
                  <a:pt x="3311959" y="608789"/>
                  <a:pt x="3517855" y="727235"/>
                  <a:pt x="3517855" y="727235"/>
                </a:cubicBezTo>
                <a:lnTo>
                  <a:pt x="3211530" y="686553"/>
                </a:lnTo>
                <a:cubicBezTo>
                  <a:pt x="3211530" y="686553"/>
                  <a:pt x="3297920" y="771157"/>
                  <a:pt x="3436504" y="925964"/>
                </a:cubicBezTo>
                <a:cubicBezTo>
                  <a:pt x="3574729" y="1080772"/>
                  <a:pt x="3764427" y="1171856"/>
                  <a:pt x="3764427" y="1171856"/>
                </a:cubicBezTo>
                <a:lnTo>
                  <a:pt x="3376751" y="1123974"/>
                </a:lnTo>
                <a:cubicBezTo>
                  <a:pt x="3376751" y="1123974"/>
                  <a:pt x="3495538" y="1347904"/>
                  <a:pt x="3700354" y="1540874"/>
                </a:cubicBezTo>
                <a:cubicBezTo>
                  <a:pt x="3905171" y="1734203"/>
                  <a:pt x="4113587" y="1837168"/>
                  <a:pt x="4113587" y="1837168"/>
                </a:cubicBezTo>
                <a:lnTo>
                  <a:pt x="3713673" y="1789646"/>
                </a:lnTo>
                <a:cubicBezTo>
                  <a:pt x="3713673" y="1789646"/>
                  <a:pt x="3797543" y="1999176"/>
                  <a:pt x="3950165" y="2109701"/>
                </a:cubicBezTo>
                <a:cubicBezTo>
                  <a:pt x="4102788" y="2220586"/>
                  <a:pt x="4295006" y="2289710"/>
                  <a:pt x="4295006" y="2289710"/>
                </a:cubicBezTo>
                <a:lnTo>
                  <a:pt x="3847937" y="2228147"/>
                </a:lnTo>
                <a:cubicBezTo>
                  <a:pt x="3847937" y="2228147"/>
                  <a:pt x="3994440" y="2448117"/>
                  <a:pt x="4196377" y="2647567"/>
                </a:cubicBezTo>
                <a:cubicBezTo>
                  <a:pt x="4398314" y="2847016"/>
                  <a:pt x="4828825" y="2993543"/>
                  <a:pt x="4813346" y="2996783"/>
                </a:cubicBezTo>
                <a:cubicBezTo>
                  <a:pt x="4798228" y="3000383"/>
                  <a:pt x="4500182" y="3037105"/>
                  <a:pt x="4365918" y="3022345"/>
                </a:cubicBezTo>
                <a:cubicBezTo>
                  <a:pt x="4231653" y="3007584"/>
                  <a:pt x="4178019" y="2981303"/>
                  <a:pt x="4178019" y="2981303"/>
                </a:cubicBezTo>
                <a:cubicBezTo>
                  <a:pt x="4178019" y="2981303"/>
                  <a:pt x="4283127" y="3168151"/>
                  <a:pt x="4443669" y="3331239"/>
                </a:cubicBezTo>
                <a:cubicBezTo>
                  <a:pt x="4603851" y="3494687"/>
                  <a:pt x="5031481" y="3640854"/>
                  <a:pt x="5031481" y="3640854"/>
                </a:cubicBezTo>
                <a:cubicBezTo>
                  <a:pt x="5031481" y="3640854"/>
                  <a:pt x="4805787" y="3691256"/>
                  <a:pt x="4595931" y="3647694"/>
                </a:cubicBezTo>
                <a:cubicBezTo>
                  <a:pt x="4386076" y="3603772"/>
                  <a:pt x="4328842" y="3571371"/>
                  <a:pt x="4328842" y="3571371"/>
                </a:cubicBezTo>
                <a:cubicBezTo>
                  <a:pt x="4328842" y="3571371"/>
                  <a:pt x="4671163" y="3981790"/>
                  <a:pt x="4944011" y="4160359"/>
                </a:cubicBezTo>
                <a:cubicBezTo>
                  <a:pt x="5216860" y="4339288"/>
                  <a:pt x="5672928" y="4388250"/>
                  <a:pt x="5657450" y="4391850"/>
                </a:cubicBezTo>
                <a:cubicBezTo>
                  <a:pt x="5641971" y="4395450"/>
                  <a:pt x="5159267" y="4493735"/>
                  <a:pt x="5159267" y="4493735"/>
                </a:cubicBezTo>
                <a:cubicBezTo>
                  <a:pt x="5159267" y="4493735"/>
                  <a:pt x="5217580" y="4585179"/>
                  <a:pt x="5486829" y="4729906"/>
                </a:cubicBezTo>
                <a:cubicBezTo>
                  <a:pt x="5755718" y="4874633"/>
                  <a:pt x="5877744" y="4911715"/>
                  <a:pt x="5856147" y="4912435"/>
                </a:cubicBezTo>
                <a:cubicBezTo>
                  <a:pt x="5834189" y="4912795"/>
                  <a:pt x="5633692" y="4974718"/>
                  <a:pt x="5424916" y="4965357"/>
                </a:cubicBezTo>
                <a:cubicBezTo>
                  <a:pt x="5216140" y="4955637"/>
                  <a:pt x="5021043" y="4883634"/>
                  <a:pt x="5021043" y="4883634"/>
                </a:cubicBezTo>
                <a:cubicBezTo>
                  <a:pt x="5021043" y="4883634"/>
                  <a:pt x="5131190" y="5033041"/>
                  <a:pt x="5207861" y="5096044"/>
                </a:cubicBezTo>
                <a:cubicBezTo>
                  <a:pt x="5284172" y="5159407"/>
                  <a:pt x="5505187" y="5262012"/>
                  <a:pt x="5505187" y="5262012"/>
                </a:cubicBezTo>
                <a:cubicBezTo>
                  <a:pt x="5505187" y="5262012"/>
                  <a:pt x="4945451" y="5278212"/>
                  <a:pt x="4725877" y="5228530"/>
                </a:cubicBezTo>
                <a:cubicBezTo>
                  <a:pt x="4506662" y="5178848"/>
                  <a:pt x="4412712" y="5159767"/>
                  <a:pt x="4412712" y="5159767"/>
                </a:cubicBezTo>
                <a:cubicBezTo>
                  <a:pt x="4412712" y="5159767"/>
                  <a:pt x="4390755" y="5269572"/>
                  <a:pt x="4508461" y="5452821"/>
                </a:cubicBezTo>
                <a:cubicBezTo>
                  <a:pt x="4625808" y="5636070"/>
                  <a:pt x="4832424" y="5785837"/>
                  <a:pt x="4832424" y="5785837"/>
                </a:cubicBezTo>
                <a:cubicBezTo>
                  <a:pt x="4832424" y="5785837"/>
                  <a:pt x="4581893" y="5836959"/>
                  <a:pt x="4177659" y="5643270"/>
                </a:cubicBezTo>
                <a:cubicBezTo>
                  <a:pt x="3773786" y="5449221"/>
                  <a:pt x="3689555" y="5339775"/>
                  <a:pt x="3689555" y="5339775"/>
                </a:cubicBezTo>
                <a:cubicBezTo>
                  <a:pt x="3689555" y="5339775"/>
                  <a:pt x="3744629" y="5521944"/>
                  <a:pt x="3802942" y="5604388"/>
                </a:cubicBezTo>
                <a:cubicBezTo>
                  <a:pt x="3861256" y="5686472"/>
                  <a:pt x="3953765" y="5761716"/>
                  <a:pt x="3953765" y="5761716"/>
                </a:cubicBezTo>
                <a:cubicBezTo>
                  <a:pt x="3953765" y="5761716"/>
                  <a:pt x="3797903" y="5750915"/>
                  <a:pt x="3560690" y="5620589"/>
                </a:cubicBezTo>
                <a:cubicBezTo>
                  <a:pt x="3401948" y="5533465"/>
                  <a:pt x="3282802" y="5429780"/>
                  <a:pt x="3221609" y="5370737"/>
                </a:cubicBezTo>
                <a:lnTo>
                  <a:pt x="3221609" y="6079375"/>
                </a:lnTo>
                <a:lnTo>
                  <a:pt x="2646395" y="6079375"/>
                </a:lnTo>
                <a:lnTo>
                  <a:pt x="2646395" y="5361736"/>
                </a:lnTo>
                <a:cubicBezTo>
                  <a:pt x="2588442" y="5418979"/>
                  <a:pt x="2465336" y="5528784"/>
                  <a:pt x="2298315" y="5620589"/>
                </a:cubicBezTo>
                <a:cubicBezTo>
                  <a:pt x="2060742" y="5750915"/>
                  <a:pt x="1904880" y="5761716"/>
                  <a:pt x="1904880" y="5761716"/>
                </a:cubicBezTo>
                <a:cubicBezTo>
                  <a:pt x="1904880" y="5761716"/>
                  <a:pt x="1997390" y="5686472"/>
                  <a:pt x="2055703" y="5604388"/>
                </a:cubicBezTo>
                <a:cubicBezTo>
                  <a:pt x="2114016" y="5521944"/>
                  <a:pt x="2169090" y="5339775"/>
                  <a:pt x="2169090" y="5339775"/>
                </a:cubicBezTo>
                <a:cubicBezTo>
                  <a:pt x="2169090" y="5339775"/>
                  <a:pt x="2084860" y="5449221"/>
                  <a:pt x="1680986" y="5643270"/>
                </a:cubicBezTo>
                <a:cubicBezTo>
                  <a:pt x="1276752" y="5836959"/>
                  <a:pt x="1026221" y="5785837"/>
                  <a:pt x="1026221" y="5785837"/>
                </a:cubicBezTo>
                <a:cubicBezTo>
                  <a:pt x="1026221" y="5785837"/>
                  <a:pt x="1232837" y="5636070"/>
                  <a:pt x="1350544" y="5452821"/>
                </a:cubicBezTo>
                <a:cubicBezTo>
                  <a:pt x="1467890" y="5269572"/>
                  <a:pt x="1445933" y="5159767"/>
                  <a:pt x="1445933" y="5159767"/>
                </a:cubicBezTo>
                <a:cubicBezTo>
                  <a:pt x="1445933" y="5159767"/>
                  <a:pt x="1351984" y="5178848"/>
                  <a:pt x="1132769" y="5228530"/>
                </a:cubicBezTo>
                <a:cubicBezTo>
                  <a:pt x="913554" y="5278212"/>
                  <a:pt x="353458" y="5262012"/>
                  <a:pt x="353458" y="5262012"/>
                </a:cubicBezTo>
                <a:cubicBezTo>
                  <a:pt x="353458" y="5262012"/>
                  <a:pt x="574473" y="5159407"/>
                  <a:pt x="650784" y="5096044"/>
                </a:cubicBezTo>
                <a:cubicBezTo>
                  <a:pt x="727455" y="5033041"/>
                  <a:pt x="837603" y="4883634"/>
                  <a:pt x="837603" y="4883634"/>
                </a:cubicBezTo>
                <a:cubicBezTo>
                  <a:pt x="837603" y="4883634"/>
                  <a:pt x="642505" y="4955637"/>
                  <a:pt x="433729" y="4965357"/>
                </a:cubicBezTo>
                <a:cubicBezTo>
                  <a:pt x="224953" y="4974718"/>
                  <a:pt x="24096" y="4912795"/>
                  <a:pt x="2499" y="4912435"/>
                </a:cubicBezTo>
                <a:cubicBezTo>
                  <a:pt x="-19459" y="4911715"/>
                  <a:pt x="103287" y="4874633"/>
                  <a:pt x="371816" y="4729906"/>
                </a:cubicBezTo>
                <a:cubicBezTo>
                  <a:pt x="640705" y="4585179"/>
                  <a:pt x="699739" y="4493735"/>
                  <a:pt x="699739" y="4493735"/>
                </a:cubicBezTo>
                <a:cubicBezTo>
                  <a:pt x="699739" y="4493735"/>
                  <a:pt x="216674" y="4395450"/>
                  <a:pt x="201196" y="4391850"/>
                </a:cubicBezTo>
                <a:cubicBezTo>
                  <a:pt x="186078" y="4388250"/>
                  <a:pt x="641785" y="4339288"/>
                  <a:pt x="914634" y="4160359"/>
                </a:cubicBezTo>
                <a:cubicBezTo>
                  <a:pt x="1187483" y="3981790"/>
                  <a:pt x="1529803" y="3571371"/>
                  <a:pt x="1529803" y="3571371"/>
                </a:cubicBezTo>
                <a:cubicBezTo>
                  <a:pt x="1529803" y="3571371"/>
                  <a:pt x="1472570" y="3603772"/>
                  <a:pt x="1262714" y="3647694"/>
                </a:cubicBezTo>
                <a:cubicBezTo>
                  <a:pt x="1052858" y="3691256"/>
                  <a:pt x="827164" y="3640854"/>
                  <a:pt x="827164" y="3640854"/>
                </a:cubicBezTo>
                <a:cubicBezTo>
                  <a:pt x="827164" y="3640854"/>
                  <a:pt x="1254795" y="3494687"/>
                  <a:pt x="1415336" y="3331239"/>
                </a:cubicBezTo>
                <a:cubicBezTo>
                  <a:pt x="1575518" y="3168151"/>
                  <a:pt x="1680626" y="2981303"/>
                  <a:pt x="1680626" y="2981303"/>
                </a:cubicBezTo>
                <a:cubicBezTo>
                  <a:pt x="1680626" y="2981303"/>
                  <a:pt x="1626992" y="3007584"/>
                  <a:pt x="1492728" y="3022345"/>
                </a:cubicBezTo>
                <a:cubicBezTo>
                  <a:pt x="1358463" y="3037105"/>
                  <a:pt x="1060417" y="3000383"/>
                  <a:pt x="1044939" y="2996783"/>
                </a:cubicBezTo>
                <a:cubicBezTo>
                  <a:pt x="1029821" y="2993543"/>
                  <a:pt x="1460691" y="2847016"/>
                  <a:pt x="1662268" y="2647567"/>
                </a:cubicBezTo>
                <a:cubicBezTo>
                  <a:pt x="1864205" y="2448117"/>
                  <a:pt x="2010708" y="2228147"/>
                  <a:pt x="2010708" y="2228147"/>
                </a:cubicBezTo>
                <a:lnTo>
                  <a:pt x="1563999" y="2289710"/>
                </a:lnTo>
                <a:cubicBezTo>
                  <a:pt x="1563999" y="2289710"/>
                  <a:pt x="1755497" y="2220586"/>
                  <a:pt x="1908480" y="2109701"/>
                </a:cubicBezTo>
                <a:cubicBezTo>
                  <a:pt x="2061102" y="1999176"/>
                  <a:pt x="2144973" y="1789646"/>
                  <a:pt x="2144973" y="1789646"/>
                </a:cubicBezTo>
                <a:lnTo>
                  <a:pt x="1745059" y="1837168"/>
                </a:lnTo>
                <a:cubicBezTo>
                  <a:pt x="1745059" y="1837168"/>
                  <a:pt x="1953475" y="1734203"/>
                  <a:pt x="2158291" y="1540874"/>
                </a:cubicBezTo>
                <a:cubicBezTo>
                  <a:pt x="2363108" y="1347904"/>
                  <a:pt x="2481894" y="1123974"/>
                  <a:pt x="2481894" y="1123974"/>
                </a:cubicBezTo>
                <a:lnTo>
                  <a:pt x="2094578" y="1171856"/>
                </a:lnTo>
                <a:cubicBezTo>
                  <a:pt x="2094578" y="1171856"/>
                  <a:pt x="2283917" y="1080772"/>
                  <a:pt x="2422141" y="925964"/>
                </a:cubicBezTo>
                <a:cubicBezTo>
                  <a:pt x="2560725" y="771157"/>
                  <a:pt x="2647115" y="686553"/>
                  <a:pt x="2647115" y="686553"/>
                </a:cubicBezTo>
                <a:lnTo>
                  <a:pt x="2340790" y="727235"/>
                </a:lnTo>
                <a:cubicBezTo>
                  <a:pt x="2340790" y="727235"/>
                  <a:pt x="2546687" y="608789"/>
                  <a:pt x="2669432" y="450742"/>
                </a:cubicBezTo>
                <a:cubicBezTo>
                  <a:pt x="2749703" y="347417"/>
                  <a:pt x="2858771" y="143287"/>
                  <a:pt x="292932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Domine" panose="02040503040403060204" pitchFamily="18" charset="0"/>
                <a:ea typeface="Roboto Regular" charset="0"/>
                <a:cs typeface="Abhaya Libre" panose="02000603000000000000" pitchFamily="2" charset="77"/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42123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Domine" panose="02040503040403060204" pitchFamily="18" charset="0"/>
              </a:defRPr>
            </a:lvl1pPr>
          </a:lstStyle>
          <a:p>
            <a:fld id="{02AC24A9-CCB6-4F8D-B8DB-C2F3692CFA5A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Domine" panose="0204050304040306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Domine" panose="02040503040403060204" pitchFamily="18" charset="0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4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Domine" panose="0204050304040306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Domine" panose="0204050304040306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Domine" panose="0204050304040306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Domine" panose="0204050304040306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Domine" panose="0204050304040306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Domine" panose="0204050304040306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omalkhetlani/out-of-school-rates-global-dat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olated twigs and flowers on a white surface">
            <a:extLst>
              <a:ext uri="{FF2B5EF4-FFF2-40B4-BE49-F238E27FC236}">
                <a16:creationId xmlns:a16="http://schemas.microsoft.com/office/drawing/2014/main" id="{91270D55-4F3F-3999-67B4-7BC307E4D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9A7770F2-22D6-4D76-1140-38A591C3D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0" y="4720087"/>
            <a:ext cx="7985759" cy="868823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lang="en-US" altLang="ko-KR" sz="2600">
                <a:solidFill>
                  <a:schemeClr val="tx1"/>
                </a:solidFill>
                <a:ea typeface="맑은 고딕" pitchFamily="50" charset="-127"/>
              </a:rPr>
              <a:t>PHÂN TÍCH TỶ LỆ NGHỈ HỌC CỦA HỌC SINH NAM PHI SO VỚI THẾ GIỚI - NĂM 2021</a:t>
            </a:r>
            <a:endParaRPr lang="vi-VN" sz="260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B7E9E512-8BBE-B808-6CA2-6B3B7E526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8831" y="5755577"/>
            <a:ext cx="3494335" cy="781955"/>
          </a:xfr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altLang="ko-KR" sz="3000">
                <a:latin typeface="Times New Roman" panose="02020603050405020304" pitchFamily="18" charset="0"/>
                <a:cs typeface="Times New Roman" panose="02020603050405020304" pitchFamily="18" charset="0"/>
              </a:rPr>
              <a:t>NHÓM 45_5.2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A83FDF5-7E03-C876-CB51-57F6C47A4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02" y="99028"/>
            <a:ext cx="1671415" cy="167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72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8D1F4C3-DAE2-8EC8-8477-7DB50DA3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38173"/>
          </a:xfrm>
          <a:prstGeom prst="rect">
            <a:avLst/>
          </a:prstGeom>
        </p:spPr>
      </p:pic>
      <p:grpSp>
        <p:nvGrpSpPr>
          <p:cNvPr id="4" name="Group 13">
            <a:extLst>
              <a:ext uri="{FF2B5EF4-FFF2-40B4-BE49-F238E27FC236}">
                <a16:creationId xmlns:a16="http://schemas.microsoft.com/office/drawing/2014/main" id="{FFBC68BD-3E43-01B1-D5B2-A02A348A312B}"/>
              </a:ext>
            </a:extLst>
          </p:cNvPr>
          <p:cNvGrpSpPr/>
          <p:nvPr/>
        </p:nvGrpSpPr>
        <p:grpSpPr>
          <a:xfrm>
            <a:off x="1043899" y="2068545"/>
            <a:ext cx="5832454" cy="846171"/>
            <a:chOff x="784577" y="1344321"/>
            <a:chExt cx="4738802" cy="830997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2DA7C0C4-6B13-96CD-F901-AD7A2BCFA1BA}"/>
                </a:ext>
              </a:extLst>
            </p:cNvPr>
            <p:cNvSpPr txBox="1"/>
            <p:nvPr/>
          </p:nvSpPr>
          <p:spPr>
            <a:xfrm>
              <a:off x="784577" y="1344321"/>
              <a:ext cx="7819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accent1"/>
                  </a:solidFill>
                  <a:cs typeface="Arial" pitchFamily="34" charset="0"/>
                </a:rPr>
                <a:t>2</a:t>
              </a:r>
              <a:endParaRPr lang="ko-KR" altLang="en-US" sz="4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FF955DAB-6644-2FC9-32C1-3E32ED4FCF0D}"/>
                </a:ext>
              </a:extLst>
            </p:cNvPr>
            <p:cNvSpPr txBox="1"/>
            <p:nvPr/>
          </p:nvSpPr>
          <p:spPr>
            <a:xfrm>
              <a:off x="1354349" y="1475284"/>
              <a:ext cx="4169030" cy="6347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Tỷ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lệ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nghỉ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tại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khu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vực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Nam Phi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trung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bình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lớn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gấp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lần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so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thế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năm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2021 </a:t>
              </a:r>
              <a:endPara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0980018-8361-70CA-AB71-35543341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673" y="1890599"/>
            <a:ext cx="3477073" cy="4784776"/>
          </a:xfrm>
          <a:prstGeom prst="rect">
            <a:avLst/>
          </a:prstGeom>
        </p:spPr>
      </p:pic>
      <p:grpSp>
        <p:nvGrpSpPr>
          <p:cNvPr id="8" name="Group 14">
            <a:extLst>
              <a:ext uri="{FF2B5EF4-FFF2-40B4-BE49-F238E27FC236}">
                <a16:creationId xmlns:a16="http://schemas.microsoft.com/office/drawing/2014/main" id="{774202C7-77D5-6834-C4EF-510C95549DCB}"/>
              </a:ext>
            </a:extLst>
          </p:cNvPr>
          <p:cNvGrpSpPr/>
          <p:nvPr/>
        </p:nvGrpSpPr>
        <p:grpSpPr>
          <a:xfrm>
            <a:off x="761935" y="3360763"/>
            <a:ext cx="6292672" cy="2232195"/>
            <a:chOff x="544947" y="2232054"/>
            <a:chExt cx="5112724" cy="2192168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5ED6695-2A51-213F-BB54-28EAD0198379}"/>
                </a:ext>
              </a:extLst>
            </p:cNvPr>
            <p:cNvSpPr txBox="1"/>
            <p:nvPr/>
          </p:nvSpPr>
          <p:spPr>
            <a:xfrm>
              <a:off x="544947" y="2232054"/>
              <a:ext cx="355765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797B4F"/>
                  </a:solidFill>
                  <a:cs typeface="Arial" pitchFamily="34" charset="0"/>
                </a:rPr>
                <a:t>Trong </a:t>
              </a:r>
              <a:r>
                <a:rPr lang="en-US" altLang="ko-KR" sz="1400" b="1" dirty="0" err="1">
                  <a:solidFill>
                    <a:srgbClr val="797B4F"/>
                  </a:solidFill>
                  <a:cs typeface="Arial" pitchFamily="34" charset="0"/>
                </a:rPr>
                <a:t>đó</a:t>
              </a:r>
              <a:r>
                <a:rPr lang="en-US" altLang="ko-KR" sz="1400" b="1" dirty="0">
                  <a:solidFill>
                    <a:srgbClr val="797B4F"/>
                  </a:solidFill>
                  <a:cs typeface="Arial" pitchFamily="34" charset="0"/>
                </a:rPr>
                <a:t>:</a:t>
              </a:r>
              <a:endParaRPr lang="ko-KR" altLang="en-US" sz="1400" b="1" dirty="0">
                <a:solidFill>
                  <a:srgbClr val="797B4F"/>
                </a:solidFill>
                <a:cs typeface="Arial" pitchFamily="34" charset="0"/>
              </a:endParaRPr>
            </a:p>
          </p:txBody>
        </p:sp>
        <p:sp>
          <p:nvSpPr>
            <p:cNvPr id="10" name="Round Same Side Corner Rectangle 8">
              <a:extLst>
                <a:ext uri="{FF2B5EF4-FFF2-40B4-BE49-F238E27FC236}">
                  <a16:creationId xmlns:a16="http://schemas.microsoft.com/office/drawing/2014/main" id="{5AB3345F-E330-C1BC-F3C4-FE823DCDB962}"/>
                </a:ext>
              </a:extLst>
            </p:cNvPr>
            <p:cNvSpPr/>
            <p:nvPr/>
          </p:nvSpPr>
          <p:spPr>
            <a:xfrm>
              <a:off x="783792" y="2802264"/>
              <a:ext cx="184733" cy="486542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ound Same Side Corner Rectangle 20">
              <a:extLst>
                <a:ext uri="{FF2B5EF4-FFF2-40B4-BE49-F238E27FC236}">
                  <a16:creationId xmlns:a16="http://schemas.microsoft.com/office/drawing/2014/main" id="{E9B14551-F0EE-16AF-6457-67458E491075}"/>
                </a:ext>
              </a:extLst>
            </p:cNvPr>
            <p:cNvSpPr/>
            <p:nvPr/>
          </p:nvSpPr>
          <p:spPr>
            <a:xfrm rot="10800000">
              <a:off x="1081602" y="2800018"/>
              <a:ext cx="230187" cy="49103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AF382948-F2DA-9F05-21D7-8ADC8A70AAC8}"/>
                </a:ext>
              </a:extLst>
            </p:cNvPr>
            <p:cNvSpPr txBox="1"/>
            <p:nvPr/>
          </p:nvSpPr>
          <p:spPr>
            <a:xfrm>
              <a:off x="1453238" y="2667713"/>
              <a:ext cx="4204433" cy="75564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ko-KR" sz="2000" b="1">
                  <a:solidFill>
                    <a:srgbClr val="797B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4.44%</a:t>
              </a:r>
              <a:endPara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200">
                  <a:cs typeface="Arial" pitchFamily="34" charset="0"/>
                </a:rPr>
                <a:t>Tỷ </a:t>
              </a:r>
              <a:r>
                <a:rPr lang="en-US" altLang="ko-KR" sz="1200" dirty="0" err="1">
                  <a:cs typeface="Arial" pitchFamily="34" charset="0"/>
                </a:rPr>
                <a:t>lệ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học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sinh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nữ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không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được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tới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trường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cao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hơn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học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sinh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nam</a:t>
              </a:r>
              <a:r>
                <a:rPr lang="en-US" altLang="ko-KR" sz="1200" dirty="0">
                  <a:cs typeface="Arial" pitchFamily="34" charset="0"/>
                </a:rPr>
                <a:t> =&gt; </a:t>
              </a:r>
              <a:r>
                <a:rPr lang="en-US" altLang="ko-KR" sz="1200" dirty="0" err="1">
                  <a:cs typeface="Arial" pitchFamily="34" charset="0"/>
                </a:rPr>
                <a:t>Bất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bình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đẳng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và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phân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biệt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giới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tính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37AE4D31-3FB1-107E-AF85-ED285905DBD5}"/>
                </a:ext>
              </a:extLst>
            </p:cNvPr>
            <p:cNvSpPr txBox="1"/>
            <p:nvPr/>
          </p:nvSpPr>
          <p:spPr>
            <a:xfrm>
              <a:off x="1445116" y="3668578"/>
              <a:ext cx="4149850" cy="75564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ko-KR" sz="2000" b="1">
                  <a:solidFill>
                    <a:srgbClr val="797B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15.78%</a:t>
              </a:r>
              <a:endPara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Tỷ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lệ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Nông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đến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cao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hơn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so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Thành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=&gt;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biệt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giàu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nghèo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vị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trí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địa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3123CABF-F929-9BA4-9250-FB5725C9AB83}"/>
                </a:ext>
              </a:extLst>
            </p:cNvPr>
            <p:cNvSpPr/>
            <p:nvPr/>
          </p:nvSpPr>
          <p:spPr>
            <a:xfrm>
              <a:off x="727123" y="3859700"/>
              <a:ext cx="345940" cy="345378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Round Same Side Corner Rectangle 19">
              <a:extLst>
                <a:ext uri="{FF2B5EF4-FFF2-40B4-BE49-F238E27FC236}">
                  <a16:creationId xmlns:a16="http://schemas.microsoft.com/office/drawing/2014/main" id="{050DEFE7-49E8-6A13-5031-C217D59500A7}"/>
                </a:ext>
              </a:extLst>
            </p:cNvPr>
            <p:cNvSpPr/>
            <p:nvPr/>
          </p:nvSpPr>
          <p:spPr>
            <a:xfrm>
              <a:off x="1073064" y="3865018"/>
              <a:ext cx="293611" cy="362765"/>
            </a:xfrm>
            <a:custGeom>
              <a:avLst/>
              <a:gdLst/>
              <a:ahLst/>
              <a:cxnLst/>
              <a:rect l="l" t="t" r="r" b="b"/>
              <a:pathLst>
                <a:path w="2600931" h="3213524">
                  <a:moveTo>
                    <a:pt x="1304260" y="0"/>
                  </a:moveTo>
                  <a:cubicBezTo>
                    <a:pt x="1403671" y="0"/>
                    <a:pt x="1484260" y="80589"/>
                    <a:pt x="1484260" y="180000"/>
                  </a:cubicBezTo>
                  <a:lnTo>
                    <a:pt x="1484260" y="412061"/>
                  </a:lnTo>
                  <a:lnTo>
                    <a:pt x="2330931" y="412061"/>
                  </a:lnTo>
                  <a:lnTo>
                    <a:pt x="2600931" y="682061"/>
                  </a:lnTo>
                  <a:lnTo>
                    <a:pt x="2330931" y="952061"/>
                  </a:lnTo>
                  <a:lnTo>
                    <a:pt x="1484260" y="952061"/>
                  </a:lnTo>
                  <a:lnTo>
                    <a:pt x="1484260" y="1110244"/>
                  </a:lnTo>
                  <a:lnTo>
                    <a:pt x="2375646" y="1110244"/>
                  </a:lnTo>
                  <a:lnTo>
                    <a:pt x="2375646" y="1650244"/>
                  </a:lnTo>
                  <a:lnTo>
                    <a:pt x="1484260" y="1650244"/>
                  </a:lnTo>
                  <a:lnTo>
                    <a:pt x="1484260" y="3213524"/>
                  </a:lnTo>
                  <a:lnTo>
                    <a:pt x="1124260" y="3213524"/>
                  </a:lnTo>
                  <a:lnTo>
                    <a:pt x="1124260" y="1650244"/>
                  </a:lnTo>
                  <a:lnTo>
                    <a:pt x="270000" y="1650244"/>
                  </a:lnTo>
                  <a:lnTo>
                    <a:pt x="0" y="1380244"/>
                  </a:lnTo>
                  <a:lnTo>
                    <a:pt x="270000" y="1110244"/>
                  </a:lnTo>
                  <a:lnTo>
                    <a:pt x="1124260" y="1110244"/>
                  </a:lnTo>
                  <a:lnTo>
                    <a:pt x="1124260" y="952061"/>
                  </a:lnTo>
                  <a:lnTo>
                    <a:pt x="224931" y="952061"/>
                  </a:lnTo>
                  <a:lnTo>
                    <a:pt x="224931" y="412061"/>
                  </a:lnTo>
                  <a:lnTo>
                    <a:pt x="1124260" y="412061"/>
                  </a:lnTo>
                  <a:lnTo>
                    <a:pt x="1124260" y="180000"/>
                  </a:lnTo>
                  <a:cubicBezTo>
                    <a:pt x="1124260" y="80589"/>
                    <a:pt x="1204849" y="0"/>
                    <a:pt x="1304260" y="0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135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3D7D209-5CF8-A3C0-0F37-116DA2E9972E}"/>
              </a:ext>
            </a:extLst>
          </p:cNvPr>
          <p:cNvSpPr txBox="1"/>
          <p:nvPr/>
        </p:nvSpPr>
        <p:spPr>
          <a:xfrm>
            <a:off x="5563312" y="3152001"/>
            <a:ext cx="5979115" cy="5539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03: NGUYÊN NHÂN – GIẢI PHÁP</a:t>
            </a:r>
            <a:endParaRPr lang="vi-V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Hình ảnh 18" descr="Ảnh có chứa văn bản, hình mẫu&#10;&#10;Mô tả được tạo tự động">
            <a:extLst>
              <a:ext uri="{FF2B5EF4-FFF2-40B4-BE49-F238E27FC236}">
                <a16:creationId xmlns:a16="http://schemas.microsoft.com/office/drawing/2014/main" id="{9164C9E8-BA99-8AC8-081B-60C87D26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2" y="2266778"/>
            <a:ext cx="3909902" cy="23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56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DBFECCE9-3BD5-4682-D085-006ACF585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1425039"/>
          </a:xfrm>
          <a:prstGeom prst="rect">
            <a:avLst/>
          </a:prstGeom>
        </p:spPr>
      </p:pic>
      <p:pic>
        <p:nvPicPr>
          <p:cNvPr id="4" name="Picture Placeholder 28">
            <a:extLst>
              <a:ext uri="{FF2B5EF4-FFF2-40B4-BE49-F238E27FC236}">
                <a16:creationId xmlns:a16="http://schemas.microsoft.com/office/drawing/2014/main" id="{6852FDCD-7181-8FEA-8F3A-7C7E2B42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38" r="15338"/>
          <a:stretch>
            <a:fillRect/>
          </a:stretch>
        </p:blipFill>
        <p:spPr>
          <a:xfrm>
            <a:off x="1858559" y="2276392"/>
            <a:ext cx="1742324" cy="1793443"/>
          </a:xfrm>
          <a:prstGeom prst="rect">
            <a:avLst/>
          </a:prstGeom>
        </p:spPr>
      </p:pic>
      <p:pic>
        <p:nvPicPr>
          <p:cNvPr id="5" name="Picture Placeholder 26">
            <a:extLst>
              <a:ext uri="{FF2B5EF4-FFF2-40B4-BE49-F238E27FC236}">
                <a16:creationId xmlns:a16="http://schemas.microsoft.com/office/drawing/2014/main" id="{05360A90-F306-EA31-2640-375E247133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870" r="19870"/>
          <a:stretch>
            <a:fillRect/>
          </a:stretch>
        </p:blipFill>
        <p:spPr>
          <a:xfrm>
            <a:off x="5347332" y="2276392"/>
            <a:ext cx="1742324" cy="1793443"/>
          </a:xfrm>
          <a:prstGeom prst="rect">
            <a:avLst/>
          </a:prstGeom>
        </p:spPr>
      </p:pic>
      <p:pic>
        <p:nvPicPr>
          <p:cNvPr id="6" name="Picture Placeholder 27">
            <a:extLst>
              <a:ext uri="{FF2B5EF4-FFF2-40B4-BE49-F238E27FC236}">
                <a16:creationId xmlns:a16="http://schemas.microsoft.com/office/drawing/2014/main" id="{D872D98C-9D63-9F74-2E58-C18DFD9642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651" r="15651"/>
          <a:stretch>
            <a:fillRect/>
          </a:stretch>
        </p:blipFill>
        <p:spPr>
          <a:xfrm>
            <a:off x="8835909" y="2276392"/>
            <a:ext cx="1742324" cy="1793443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3F2F531-32C6-78CE-B5F5-9EC851218BFF}"/>
              </a:ext>
            </a:extLst>
          </p:cNvPr>
          <p:cNvSpPr txBox="1">
            <a:spLocks/>
          </p:cNvSpPr>
          <p:nvPr/>
        </p:nvSpPr>
        <p:spPr>
          <a:xfrm>
            <a:off x="1857850" y="4202111"/>
            <a:ext cx="1743034" cy="529787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Thiếu</a:t>
            </a: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hụt</a:t>
            </a: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nguồn</a:t>
            </a: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400" b="1" err="1">
                <a:solidFill>
                  <a:schemeClr val="bg1"/>
                </a:solidFill>
                <a:cs typeface="Arial" pitchFamily="34" charset="0"/>
              </a:rPr>
              <a:t>lực</a:t>
            </a:r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 vật </a:t>
            </a: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chất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004CE67-BD5E-6E57-E6D1-E0055302A92C}"/>
              </a:ext>
            </a:extLst>
          </p:cNvPr>
          <p:cNvSpPr txBox="1"/>
          <p:nvPr/>
        </p:nvSpPr>
        <p:spPr>
          <a:xfrm>
            <a:off x="1879579" y="5101252"/>
            <a:ext cx="174303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Đài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phát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thanh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Tivi,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Lớp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học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trực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tuyến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B60488C-9C49-11F9-E2A1-3D346BB2DE7E}"/>
              </a:ext>
            </a:extLst>
          </p:cNvPr>
          <p:cNvSpPr txBox="1">
            <a:spLocks/>
          </p:cNvSpPr>
          <p:nvPr/>
        </p:nvSpPr>
        <p:spPr>
          <a:xfrm>
            <a:off x="5347260" y="4202112"/>
            <a:ext cx="1743034" cy="529786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Thu </a:t>
            </a: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nhập</a:t>
            </a: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thấp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9B60A41A-2B8A-6EDB-E22E-257312A0798E}"/>
              </a:ext>
            </a:extLst>
          </p:cNvPr>
          <p:cNvSpPr txBox="1"/>
          <p:nvPr/>
        </p:nvSpPr>
        <p:spPr>
          <a:xfrm>
            <a:off x="5360104" y="5101253"/>
            <a:ext cx="174303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Thu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nhập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ít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hơn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$1.25/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ngày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95FD9131-3A01-5B69-1879-19D0E9AF6F57}"/>
              </a:ext>
            </a:extLst>
          </p:cNvPr>
          <p:cNvSpPr txBox="1">
            <a:spLocks/>
          </p:cNvSpPr>
          <p:nvPr/>
        </p:nvSpPr>
        <p:spPr>
          <a:xfrm>
            <a:off x="8835087" y="4202112"/>
            <a:ext cx="1743034" cy="52978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Bất</a:t>
            </a: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bình</a:t>
            </a: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cs typeface="Arial" pitchFamily="34" charset="0"/>
              </a:rPr>
              <a:t>đẳng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CF2534C-2D5D-3BF0-F286-3D9BD1738DFD}"/>
              </a:ext>
            </a:extLst>
          </p:cNvPr>
          <p:cNvSpPr txBox="1"/>
          <p:nvPr/>
        </p:nvSpPr>
        <p:spPr>
          <a:xfrm>
            <a:off x="8835087" y="5008918"/>
            <a:ext cx="174303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Bất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bình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đẳng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giới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tính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Bất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bình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đẳng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trong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tiếp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cận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giáo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dục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6536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4056A6A3-86E5-BF54-4196-B827AB12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97263"/>
          </a:xfrm>
          <a:prstGeom prst="rect">
            <a:avLst/>
          </a:prstGeom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870F6E3C-860B-5B20-457C-F98D476A1D30}"/>
              </a:ext>
            </a:extLst>
          </p:cNvPr>
          <p:cNvSpPr txBox="1"/>
          <p:nvPr/>
        </p:nvSpPr>
        <p:spPr>
          <a:xfrm>
            <a:off x="2407454" y="3984380"/>
            <a:ext cx="155739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Quyên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góp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thời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gian</a:t>
            </a:r>
            <a:endParaRPr lang="ko-KR" altLang="en-US" sz="1400" b="1" dirty="0">
              <a:solidFill>
                <a:srgbClr val="797B4F"/>
              </a:solidFill>
              <a:cs typeface="Arial" pitchFamily="34" charset="0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1768EA9-3342-A0FF-C5C3-09A06BDD4D4C}"/>
              </a:ext>
            </a:extLst>
          </p:cNvPr>
          <p:cNvSpPr txBox="1"/>
          <p:nvPr/>
        </p:nvSpPr>
        <p:spPr>
          <a:xfrm>
            <a:off x="4375673" y="4092101"/>
            <a:ext cx="155739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Quyên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góp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tiền</a:t>
            </a:r>
            <a:endParaRPr lang="ko-KR" altLang="en-US" sz="1400" b="1" dirty="0">
              <a:solidFill>
                <a:srgbClr val="797B4F"/>
              </a:solidFill>
              <a:cs typeface="Arial" pitchFamily="34" charset="0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E4CFE862-73D5-E43F-1EAC-82A5639A59C7}"/>
              </a:ext>
            </a:extLst>
          </p:cNvPr>
          <p:cNvSpPr txBox="1"/>
          <p:nvPr/>
        </p:nvSpPr>
        <p:spPr>
          <a:xfrm>
            <a:off x="6343892" y="3984380"/>
            <a:ext cx="155739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Ủng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hộ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mua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hàng</a:t>
            </a:r>
            <a:endParaRPr lang="ko-KR" altLang="en-US" sz="1400" b="1" dirty="0">
              <a:solidFill>
                <a:srgbClr val="797B4F"/>
              </a:solidFill>
              <a:cs typeface="Arial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F5DE9ECE-E689-6587-7D67-8965B3CE96E0}"/>
              </a:ext>
            </a:extLst>
          </p:cNvPr>
          <p:cNvSpPr txBox="1"/>
          <p:nvPr/>
        </p:nvSpPr>
        <p:spPr>
          <a:xfrm>
            <a:off x="8312110" y="3984380"/>
            <a:ext cx="155739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Trường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học</a:t>
            </a:r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US" altLang="ko-KR" sz="1400" b="1" dirty="0">
                <a:solidFill>
                  <a:srgbClr val="797B4F"/>
                </a:solidFill>
                <a:cs typeface="Arial" pitchFamily="34" charset="0"/>
              </a:rPr>
              <a:t>di </a:t>
            </a:r>
            <a:r>
              <a:rPr lang="en-US" altLang="ko-KR" sz="1400" b="1" dirty="0" err="1">
                <a:solidFill>
                  <a:srgbClr val="797B4F"/>
                </a:solidFill>
                <a:cs typeface="Arial" pitchFamily="34" charset="0"/>
              </a:rPr>
              <a:t>động</a:t>
            </a:r>
            <a:endParaRPr lang="ko-KR" altLang="en-US" sz="1400" b="1" dirty="0">
              <a:solidFill>
                <a:srgbClr val="797B4F"/>
              </a:solidFill>
              <a:cs typeface="Arial" pitchFamily="34" charset="0"/>
            </a:endParaRPr>
          </a:p>
        </p:txBody>
      </p:sp>
      <p:sp>
        <p:nvSpPr>
          <p:cNvPr id="8" name="AutoShape 92">
            <a:extLst>
              <a:ext uri="{FF2B5EF4-FFF2-40B4-BE49-F238E27FC236}">
                <a16:creationId xmlns:a16="http://schemas.microsoft.com/office/drawing/2014/main" id="{FAF6E72F-2594-BD28-1F93-83E0DF65837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20075" y="2918829"/>
            <a:ext cx="779108" cy="779108"/>
          </a:xfrm>
          <a:prstGeom prst="rect">
            <a:avLst/>
          </a:prstGeom>
          <a:noFill/>
          <a:ln w="38100">
            <a:solidFill>
              <a:schemeClr val="accent1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9" name="AutoShape 92">
            <a:extLst>
              <a:ext uri="{FF2B5EF4-FFF2-40B4-BE49-F238E27FC236}">
                <a16:creationId xmlns:a16="http://schemas.microsoft.com/office/drawing/2014/main" id="{382B9ADF-9A35-DAED-B8ED-6694FE3E61D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40861" y="2918829"/>
            <a:ext cx="779108" cy="779108"/>
          </a:xfrm>
          <a:prstGeom prst="rect">
            <a:avLst/>
          </a:prstGeom>
          <a:noFill/>
          <a:ln w="38100">
            <a:solidFill>
              <a:schemeClr val="accent3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10" name="AutoShape 92">
            <a:extLst>
              <a:ext uri="{FF2B5EF4-FFF2-40B4-BE49-F238E27FC236}">
                <a16:creationId xmlns:a16="http://schemas.microsoft.com/office/drawing/2014/main" id="{51CD41FC-477D-793C-FB87-876C1F86E7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701255" y="2918829"/>
            <a:ext cx="779108" cy="779194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11" name="AutoShape 92">
            <a:extLst>
              <a:ext uri="{FF2B5EF4-FFF2-40B4-BE49-F238E27FC236}">
                <a16:creationId xmlns:a16="http://schemas.microsoft.com/office/drawing/2014/main" id="{B82E1F21-B7D6-1DE0-BC97-07D2EBBABB8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780468" y="2918829"/>
            <a:ext cx="779108" cy="77919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olid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12" name="Teardrop 1">
            <a:extLst>
              <a:ext uri="{FF2B5EF4-FFF2-40B4-BE49-F238E27FC236}">
                <a16:creationId xmlns:a16="http://schemas.microsoft.com/office/drawing/2014/main" id="{5227FBB4-EEAE-8202-A1E3-1F27F35C4AE8}"/>
              </a:ext>
            </a:extLst>
          </p:cNvPr>
          <p:cNvSpPr/>
          <p:nvPr/>
        </p:nvSpPr>
        <p:spPr>
          <a:xfrm rot="18805991">
            <a:off x="2991824" y="3124633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30">
            <a:extLst>
              <a:ext uri="{FF2B5EF4-FFF2-40B4-BE49-F238E27FC236}">
                <a16:creationId xmlns:a16="http://schemas.microsoft.com/office/drawing/2014/main" id="{3367BD00-29EA-5D24-2146-F4E26E91725C}"/>
              </a:ext>
            </a:extLst>
          </p:cNvPr>
          <p:cNvSpPr/>
          <p:nvPr/>
        </p:nvSpPr>
        <p:spPr>
          <a:xfrm>
            <a:off x="6936641" y="3121589"/>
            <a:ext cx="371900" cy="37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Block Arc 10">
            <a:extLst>
              <a:ext uri="{FF2B5EF4-FFF2-40B4-BE49-F238E27FC236}">
                <a16:creationId xmlns:a16="http://schemas.microsoft.com/office/drawing/2014/main" id="{F7259887-3A15-92DC-D123-2B950CFB2FF5}"/>
              </a:ext>
            </a:extLst>
          </p:cNvPr>
          <p:cNvSpPr/>
          <p:nvPr/>
        </p:nvSpPr>
        <p:spPr>
          <a:xfrm>
            <a:off x="4954267" y="320289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09D0A4B-9483-092D-E0DB-0B92848B27A4}"/>
              </a:ext>
            </a:extLst>
          </p:cNvPr>
          <p:cNvSpPr/>
          <p:nvPr/>
        </p:nvSpPr>
        <p:spPr>
          <a:xfrm>
            <a:off x="8904918" y="3121589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121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8401629-5F3F-FB8F-33F9-41819A1B70C2}"/>
              </a:ext>
            </a:extLst>
          </p:cNvPr>
          <p:cNvSpPr txBox="1"/>
          <p:nvPr/>
        </p:nvSpPr>
        <p:spPr>
          <a:xfrm>
            <a:off x="3626265" y="2683379"/>
            <a:ext cx="4939470" cy="52780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  <a:endParaRPr lang="vi-VN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15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EF249531-B0BE-9334-A69B-D44B0317591F}"/>
              </a:ext>
            </a:extLst>
          </p:cNvPr>
          <p:cNvSpPr/>
          <p:nvPr/>
        </p:nvSpPr>
        <p:spPr>
          <a:xfrm>
            <a:off x="5777188" y="2147329"/>
            <a:ext cx="5631679" cy="3896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96FC024-3D40-3DE7-0A3F-A38EC298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NỘI DUNG DỰ ÁN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83">
            <a:extLst>
              <a:ext uri="{FF2B5EF4-FFF2-40B4-BE49-F238E27FC236}">
                <a16:creationId xmlns:a16="http://schemas.microsoft.com/office/drawing/2014/main" id="{36757281-58EA-F31F-BBD2-FAC50A1AC920}"/>
              </a:ext>
            </a:extLst>
          </p:cNvPr>
          <p:cNvGrpSpPr/>
          <p:nvPr/>
        </p:nvGrpSpPr>
        <p:grpSpPr>
          <a:xfrm>
            <a:off x="6096000" y="2477872"/>
            <a:ext cx="4428135" cy="705130"/>
            <a:chOff x="3642255" y="1078632"/>
            <a:chExt cx="4428135" cy="705130"/>
          </a:xfrm>
        </p:grpSpPr>
        <p:grpSp>
          <p:nvGrpSpPr>
            <p:cNvPr id="5" name="Group 1">
              <a:extLst>
                <a:ext uri="{FF2B5EF4-FFF2-40B4-BE49-F238E27FC236}">
                  <a16:creationId xmlns:a16="http://schemas.microsoft.com/office/drawing/2014/main" id="{E88483A3-1D46-A738-2E95-A587C06BC424}"/>
                </a:ext>
              </a:extLst>
            </p:cNvPr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0" name="Rounded Rectangle 3">
                <a:extLst>
                  <a:ext uri="{FF2B5EF4-FFF2-40B4-BE49-F238E27FC236}">
                    <a16:creationId xmlns:a16="http://schemas.microsoft.com/office/drawing/2014/main" id="{38B12151-D859-B621-F201-ADEE507892B3}"/>
                  </a:ext>
                </a:extLst>
              </p:cNvPr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ounded Rectangle 4">
                <a:extLst>
                  <a:ext uri="{FF2B5EF4-FFF2-40B4-BE49-F238E27FC236}">
                    <a16:creationId xmlns:a16="http://schemas.microsoft.com/office/drawing/2014/main" id="{B116E6BE-FCDF-1292-3C2B-599212A7CBBF}"/>
                  </a:ext>
                </a:extLst>
              </p:cNvPr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114F35EB-9B93-4311-8FA0-16B2B19BF32E}"/>
                </a:ext>
              </a:extLst>
            </p:cNvPr>
            <p:cNvSpPr txBox="1"/>
            <p:nvPr/>
          </p:nvSpPr>
          <p:spPr bwMode="auto">
            <a:xfrm>
              <a:off x="4535215" y="1232840"/>
              <a:ext cx="302433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Giới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thiệu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về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Dataset</a:t>
              </a:r>
            </a:p>
          </p:txBody>
        </p:sp>
        <p:grpSp>
          <p:nvGrpSpPr>
            <p:cNvPr id="7" name="Group 82">
              <a:extLst>
                <a:ext uri="{FF2B5EF4-FFF2-40B4-BE49-F238E27FC236}">
                  <a16:creationId xmlns:a16="http://schemas.microsoft.com/office/drawing/2014/main" id="{738033B9-8416-F156-AF80-B7A32ADF47BC}"/>
                </a:ext>
              </a:extLst>
            </p:cNvPr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B7EF889A-E87A-8615-43E6-E63E7E846CBE}"/>
                  </a:ext>
                </a:extLst>
              </p:cNvPr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EFC64542-FE09-EA41-9C01-A5DAE6FE2C72}"/>
                  </a:ext>
                </a:extLst>
              </p:cNvPr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" name="Group 84">
            <a:extLst>
              <a:ext uri="{FF2B5EF4-FFF2-40B4-BE49-F238E27FC236}">
                <a16:creationId xmlns:a16="http://schemas.microsoft.com/office/drawing/2014/main" id="{2A654B9C-1BC8-50A3-F514-1A38D4791460}"/>
              </a:ext>
            </a:extLst>
          </p:cNvPr>
          <p:cNvGrpSpPr/>
          <p:nvPr/>
        </p:nvGrpSpPr>
        <p:grpSpPr>
          <a:xfrm>
            <a:off x="6401774" y="3698738"/>
            <a:ext cx="4428135" cy="705130"/>
            <a:chOff x="3642255" y="1078632"/>
            <a:chExt cx="4428135" cy="705130"/>
          </a:xfrm>
        </p:grpSpPr>
        <p:grpSp>
          <p:nvGrpSpPr>
            <p:cNvPr id="13" name="Group 85">
              <a:extLst>
                <a:ext uri="{FF2B5EF4-FFF2-40B4-BE49-F238E27FC236}">
                  <a16:creationId xmlns:a16="http://schemas.microsoft.com/office/drawing/2014/main" id="{E09EEC95-0E2C-8408-6E39-4E3DAD436967}"/>
                </a:ext>
              </a:extLst>
            </p:cNvPr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8" name="Rounded Rectangle 92">
                <a:extLst>
                  <a:ext uri="{FF2B5EF4-FFF2-40B4-BE49-F238E27FC236}">
                    <a16:creationId xmlns:a16="http://schemas.microsoft.com/office/drawing/2014/main" id="{9E5CD91F-B6BD-24AF-25CD-ACBF770CED30}"/>
                  </a:ext>
                </a:extLst>
              </p:cNvPr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93">
                <a:extLst>
                  <a:ext uri="{FF2B5EF4-FFF2-40B4-BE49-F238E27FC236}">
                    <a16:creationId xmlns:a16="http://schemas.microsoft.com/office/drawing/2014/main" id="{F6DE156D-7C79-DE03-FBC7-14D49AB1E45E}"/>
                  </a:ext>
                </a:extLst>
              </p:cNvPr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4C0F71A5-7F59-FE31-A479-8B3B29565B49}"/>
                </a:ext>
              </a:extLst>
            </p:cNvPr>
            <p:cNvSpPr txBox="1"/>
            <p:nvPr/>
          </p:nvSpPr>
          <p:spPr bwMode="auto">
            <a:xfrm>
              <a:off x="4523475" y="1226345"/>
              <a:ext cx="302433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Phân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Tích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" name="Group 87">
              <a:extLst>
                <a:ext uri="{FF2B5EF4-FFF2-40B4-BE49-F238E27FC236}">
                  <a16:creationId xmlns:a16="http://schemas.microsoft.com/office/drawing/2014/main" id="{30520BF2-4C22-9C6D-72D9-D55999147B71}"/>
                </a:ext>
              </a:extLst>
            </p:cNvPr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16" name="Rounded Rectangle 88">
                <a:extLst>
                  <a:ext uri="{FF2B5EF4-FFF2-40B4-BE49-F238E27FC236}">
                    <a16:creationId xmlns:a16="http://schemas.microsoft.com/office/drawing/2014/main" id="{987EA6FA-09FD-04CF-3EC6-B8B4C0A0F2CE}"/>
                  </a:ext>
                </a:extLst>
              </p:cNvPr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89">
                <a:extLst>
                  <a:ext uri="{FF2B5EF4-FFF2-40B4-BE49-F238E27FC236}">
                    <a16:creationId xmlns:a16="http://schemas.microsoft.com/office/drawing/2014/main" id="{0A7FD1C7-4FC6-4F9E-41D6-BB3792EE32A7}"/>
                  </a:ext>
                </a:extLst>
              </p:cNvPr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0" name="Group 94">
            <a:extLst>
              <a:ext uri="{FF2B5EF4-FFF2-40B4-BE49-F238E27FC236}">
                <a16:creationId xmlns:a16="http://schemas.microsoft.com/office/drawing/2014/main" id="{69C3D5AD-A4A1-28A1-F126-4C5E06A57253}"/>
              </a:ext>
            </a:extLst>
          </p:cNvPr>
          <p:cNvGrpSpPr/>
          <p:nvPr/>
        </p:nvGrpSpPr>
        <p:grpSpPr>
          <a:xfrm>
            <a:off x="6173229" y="4933890"/>
            <a:ext cx="4428135" cy="705130"/>
            <a:chOff x="3642255" y="1078632"/>
            <a:chExt cx="4428135" cy="705130"/>
          </a:xfrm>
        </p:grpSpPr>
        <p:grpSp>
          <p:nvGrpSpPr>
            <p:cNvPr id="21" name="Group 95">
              <a:extLst>
                <a:ext uri="{FF2B5EF4-FFF2-40B4-BE49-F238E27FC236}">
                  <a16:creationId xmlns:a16="http://schemas.microsoft.com/office/drawing/2014/main" id="{976ABC99-E3D1-902C-BD00-93BEC290A04B}"/>
                </a:ext>
              </a:extLst>
            </p:cNvPr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26" name="Rounded Rectangle 102">
                <a:extLst>
                  <a:ext uri="{FF2B5EF4-FFF2-40B4-BE49-F238E27FC236}">
                    <a16:creationId xmlns:a16="http://schemas.microsoft.com/office/drawing/2014/main" id="{81131785-C2EF-4957-35EB-E76CE8C5B55E}"/>
                  </a:ext>
                </a:extLst>
              </p:cNvPr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ounded Rectangle 103">
                <a:extLst>
                  <a:ext uri="{FF2B5EF4-FFF2-40B4-BE49-F238E27FC236}">
                    <a16:creationId xmlns:a16="http://schemas.microsoft.com/office/drawing/2014/main" id="{442AF67A-D102-D066-866B-C698A04BCDDC}"/>
                  </a:ext>
                </a:extLst>
              </p:cNvPr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70E5DC1A-B6A7-FD06-B769-75EA66070BC8}"/>
                </a:ext>
              </a:extLst>
            </p:cNvPr>
            <p:cNvSpPr txBox="1"/>
            <p:nvPr/>
          </p:nvSpPr>
          <p:spPr bwMode="auto">
            <a:xfrm>
              <a:off x="4549886" y="1239113"/>
              <a:ext cx="302433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Nguyên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nhân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và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giải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pháp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3" name="Group 97">
              <a:extLst>
                <a:ext uri="{FF2B5EF4-FFF2-40B4-BE49-F238E27FC236}">
                  <a16:creationId xmlns:a16="http://schemas.microsoft.com/office/drawing/2014/main" id="{283FBE2C-7057-EAC7-D87F-BA4E12BDBAFF}"/>
                </a:ext>
              </a:extLst>
            </p:cNvPr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24" name="Rounded Rectangle 98">
                <a:extLst>
                  <a:ext uri="{FF2B5EF4-FFF2-40B4-BE49-F238E27FC236}">
                    <a16:creationId xmlns:a16="http://schemas.microsoft.com/office/drawing/2014/main" id="{88074F9B-B593-A619-2559-2E3F2B0BE09E}"/>
                  </a:ext>
                </a:extLst>
              </p:cNvPr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99">
                <a:extLst>
                  <a:ext uri="{FF2B5EF4-FFF2-40B4-BE49-F238E27FC236}">
                    <a16:creationId xmlns:a16="http://schemas.microsoft.com/office/drawing/2014/main" id="{FF86E7B4-EA10-CB94-D744-C3C81BD1D1ED}"/>
                  </a:ext>
                </a:extLst>
              </p:cNvPr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pic>
        <p:nvPicPr>
          <p:cNvPr id="30" name="Hình ảnh 29" descr="Ảnh có chứa văn bản, người&#10;&#10;Mô tả được tạo tự động">
            <a:extLst>
              <a:ext uri="{FF2B5EF4-FFF2-40B4-BE49-F238E27FC236}">
                <a16:creationId xmlns:a16="http://schemas.microsoft.com/office/drawing/2014/main" id="{F201B181-089F-ABBA-015E-5FFB760D4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59" y="2190937"/>
            <a:ext cx="280216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Hình ảnh 33" descr="Ảnh có chứa người, trong nhà, trẻ, cậu bé&#10;&#10;Mô tả được tạo tự động">
            <a:extLst>
              <a:ext uri="{FF2B5EF4-FFF2-40B4-BE49-F238E27FC236}">
                <a16:creationId xmlns:a16="http://schemas.microsoft.com/office/drawing/2014/main" id="{BDD9E6F4-377A-FD9B-0894-E2DAD0406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21" y="4250350"/>
            <a:ext cx="2792011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6961F4C3-B35B-F5D2-AC0E-20579DBF2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829" y="221114"/>
            <a:ext cx="1635261" cy="16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9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3D7D209-5CF8-A3C0-0F37-116DA2E9972E}"/>
              </a:ext>
            </a:extLst>
          </p:cNvPr>
          <p:cNvSpPr txBox="1"/>
          <p:nvPr/>
        </p:nvSpPr>
        <p:spPr>
          <a:xfrm>
            <a:off x="3318802" y="3152001"/>
            <a:ext cx="5554395" cy="5539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01: GIỚI THIỆU VỀ DATASET</a:t>
            </a:r>
            <a:endParaRPr lang="vi-V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Đồ họa 5">
            <a:extLst>
              <a:ext uri="{FF2B5EF4-FFF2-40B4-BE49-F238E27FC236}">
                <a16:creationId xmlns:a16="http://schemas.microsoft.com/office/drawing/2014/main" id="{5B460226-FA11-D7AD-1FC3-9C0719D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2727" y="461474"/>
            <a:ext cx="2307364" cy="23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85851B6-0E9F-2FD3-8F8C-F0E2E437D490}"/>
              </a:ext>
            </a:extLst>
          </p:cNvPr>
          <p:cNvSpPr txBox="1"/>
          <p:nvPr/>
        </p:nvSpPr>
        <p:spPr>
          <a:xfrm>
            <a:off x="475135" y="843887"/>
            <a:ext cx="60974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1.1 Khái quát về Dataset</a:t>
            </a:r>
          </a:p>
          <a:p>
            <a:pPr algn="just"/>
            <a:endParaRPr lang="vi-VN" altLang="ko-KR" sz="20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vi-VN" altLang="ko-KR" sz="1800">
                <a:latin typeface="Times New Roman" panose="02020603050405020304" pitchFamily="18" charset="0"/>
                <a:cs typeface="Times New Roman" panose="02020603050405020304" pitchFamily="18" charset="0"/>
              </a:rPr>
              <a:t>Dataset mô tả </a:t>
            </a:r>
            <a:r>
              <a:rPr lang="en-US" altLang="ko-KR" sz="1800">
                <a:latin typeface="Times New Roman" panose="02020603050405020304" pitchFamily="18" charset="0"/>
                <a:cs typeface="Times New Roman" panose="02020603050405020304" pitchFamily="18" charset="0"/>
              </a:rPr>
              <a:t>tỷ lệ nghỉ học của học sinh cấp Tiểu học và Trung học tại hơn 202 quốc gia thuộc 6 khu vực: Nam Á. Trung Đông và Bắc Phi, Đông Á và Đại Tây Dương, Mỹ Latin và vùng biển Caribbean, Châu Âu và Trung Á. </a:t>
            </a:r>
            <a:endParaRPr lang="en-US" altLang="ko-K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33">
            <a:extLst>
              <a:ext uri="{FF2B5EF4-FFF2-40B4-BE49-F238E27FC236}">
                <a16:creationId xmlns:a16="http://schemas.microsoft.com/office/drawing/2014/main" id="{4C509B44-50DA-CE7E-69D2-8EA5465C1F1D}"/>
              </a:ext>
            </a:extLst>
          </p:cNvPr>
          <p:cNvGrpSpPr/>
          <p:nvPr/>
        </p:nvGrpSpPr>
        <p:grpSpPr>
          <a:xfrm>
            <a:off x="3064291" y="1610712"/>
            <a:ext cx="8777332" cy="4031471"/>
            <a:chOff x="2074973" y="726453"/>
            <a:chExt cx="7564253" cy="3660693"/>
          </a:xfrm>
        </p:grpSpPr>
        <p:grpSp>
          <p:nvGrpSpPr>
            <p:cNvPr id="7" name="Group 31">
              <a:extLst>
                <a:ext uri="{FF2B5EF4-FFF2-40B4-BE49-F238E27FC236}">
                  <a16:creationId xmlns:a16="http://schemas.microsoft.com/office/drawing/2014/main" id="{ADC19C90-AC65-FDDD-AFAF-131FB288800B}"/>
                </a:ext>
              </a:extLst>
            </p:cNvPr>
            <p:cNvGrpSpPr/>
            <p:nvPr/>
          </p:nvGrpSpPr>
          <p:grpSpPr>
            <a:xfrm>
              <a:off x="2074973" y="1869877"/>
              <a:ext cx="2653228" cy="1015663"/>
              <a:chOff x="2074973" y="1671479"/>
              <a:chExt cx="2653228" cy="1015663"/>
            </a:xfrm>
          </p:grpSpPr>
          <p:grpSp>
            <p:nvGrpSpPr>
              <p:cNvPr id="14" name="Group 27">
                <a:extLst>
                  <a:ext uri="{FF2B5EF4-FFF2-40B4-BE49-F238E27FC236}">
                    <a16:creationId xmlns:a16="http://schemas.microsoft.com/office/drawing/2014/main" id="{C7230DD2-B204-7A9C-40C7-F372DE499C18}"/>
                  </a:ext>
                </a:extLst>
              </p:cNvPr>
              <p:cNvGrpSpPr/>
              <p:nvPr/>
            </p:nvGrpSpPr>
            <p:grpSpPr>
              <a:xfrm>
                <a:off x="2074973" y="1735146"/>
                <a:ext cx="792088" cy="726000"/>
                <a:chOff x="3123284" y="2164843"/>
                <a:chExt cx="792088" cy="726000"/>
              </a:xfrm>
            </p:grpSpPr>
            <p:sp>
              <p:nvSpPr>
                <p:cNvPr id="16" name="Rectangle 3">
                  <a:extLst>
                    <a:ext uri="{FF2B5EF4-FFF2-40B4-BE49-F238E27FC236}">
                      <a16:creationId xmlns:a16="http://schemas.microsoft.com/office/drawing/2014/main" id="{0D4E0D2D-D742-2815-9BE3-E0DCB545CF21}"/>
                    </a:ext>
                  </a:extLst>
                </p:cNvPr>
                <p:cNvSpPr/>
                <p:nvPr/>
              </p:nvSpPr>
              <p:spPr>
                <a:xfrm>
                  <a:off x="3123284" y="2164843"/>
                  <a:ext cx="792088" cy="726000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Rectangle 30">
                  <a:extLst>
                    <a:ext uri="{FF2B5EF4-FFF2-40B4-BE49-F238E27FC236}">
                      <a16:creationId xmlns:a16="http://schemas.microsoft.com/office/drawing/2014/main" id="{F0B6B73C-17EF-81FD-1D40-F1F47A877C4E}"/>
                    </a:ext>
                  </a:extLst>
                </p:cNvPr>
                <p:cNvSpPr/>
                <p:nvPr/>
              </p:nvSpPr>
              <p:spPr>
                <a:xfrm>
                  <a:off x="3346675" y="2355696"/>
                  <a:ext cx="345306" cy="34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000" h="3230531">
                      <a:moveTo>
                        <a:pt x="720000" y="2697973"/>
                      </a:moveTo>
                      <a:cubicBezTo>
                        <a:pt x="680235" y="2697973"/>
                        <a:pt x="648000" y="2730208"/>
                        <a:pt x="648000" y="2769973"/>
                      </a:cubicBezTo>
                      <a:cubicBezTo>
                        <a:pt x="648000" y="2809738"/>
                        <a:pt x="680235" y="2841973"/>
                        <a:pt x="720000" y="2841973"/>
                      </a:cubicBezTo>
                      <a:lnTo>
                        <a:pt x="2520000" y="2841973"/>
                      </a:lnTo>
                      <a:cubicBezTo>
                        <a:pt x="2559765" y="2841973"/>
                        <a:pt x="2592000" y="2809738"/>
                        <a:pt x="2592000" y="2769973"/>
                      </a:cubicBezTo>
                      <a:cubicBezTo>
                        <a:pt x="2592000" y="2730208"/>
                        <a:pt x="2559765" y="2697973"/>
                        <a:pt x="2520000" y="2697973"/>
                      </a:cubicBezTo>
                      <a:close/>
                      <a:moveTo>
                        <a:pt x="720000" y="2366733"/>
                      </a:moveTo>
                      <a:cubicBezTo>
                        <a:pt x="680235" y="2366733"/>
                        <a:pt x="648000" y="2398968"/>
                        <a:pt x="648000" y="2438733"/>
                      </a:cubicBezTo>
                      <a:cubicBezTo>
                        <a:pt x="648000" y="2478498"/>
                        <a:pt x="680235" y="2510733"/>
                        <a:pt x="720000" y="2510733"/>
                      </a:cubicBezTo>
                      <a:lnTo>
                        <a:pt x="2520000" y="2510733"/>
                      </a:lnTo>
                      <a:cubicBezTo>
                        <a:pt x="2559765" y="2510733"/>
                        <a:pt x="2592000" y="2478498"/>
                        <a:pt x="2592000" y="2438733"/>
                      </a:cubicBezTo>
                      <a:cubicBezTo>
                        <a:pt x="2592000" y="2398968"/>
                        <a:pt x="2559765" y="2366733"/>
                        <a:pt x="2520000" y="2366733"/>
                      </a:cubicBezTo>
                      <a:close/>
                      <a:moveTo>
                        <a:pt x="720000" y="2035493"/>
                      </a:moveTo>
                      <a:cubicBezTo>
                        <a:pt x="680235" y="2035493"/>
                        <a:pt x="648000" y="2067728"/>
                        <a:pt x="648000" y="2107493"/>
                      </a:cubicBezTo>
                      <a:cubicBezTo>
                        <a:pt x="648000" y="2147258"/>
                        <a:pt x="680235" y="2179493"/>
                        <a:pt x="720000" y="2179493"/>
                      </a:cubicBezTo>
                      <a:lnTo>
                        <a:pt x="2520000" y="2179493"/>
                      </a:lnTo>
                      <a:cubicBezTo>
                        <a:pt x="2559765" y="2179493"/>
                        <a:pt x="2592000" y="2147258"/>
                        <a:pt x="2592000" y="2107493"/>
                      </a:cubicBezTo>
                      <a:cubicBezTo>
                        <a:pt x="2592000" y="2067728"/>
                        <a:pt x="2559765" y="2035493"/>
                        <a:pt x="2520000" y="2035493"/>
                      </a:cubicBezTo>
                      <a:close/>
                      <a:moveTo>
                        <a:pt x="720000" y="1704253"/>
                      </a:moveTo>
                      <a:cubicBezTo>
                        <a:pt x="680235" y="1704253"/>
                        <a:pt x="648000" y="1736488"/>
                        <a:pt x="648000" y="1776253"/>
                      </a:cubicBezTo>
                      <a:cubicBezTo>
                        <a:pt x="648000" y="1816018"/>
                        <a:pt x="680235" y="1848253"/>
                        <a:pt x="720000" y="1848253"/>
                      </a:cubicBezTo>
                      <a:lnTo>
                        <a:pt x="2520000" y="1848253"/>
                      </a:lnTo>
                      <a:cubicBezTo>
                        <a:pt x="2559765" y="1848253"/>
                        <a:pt x="2592000" y="1816018"/>
                        <a:pt x="2592000" y="1776253"/>
                      </a:cubicBezTo>
                      <a:cubicBezTo>
                        <a:pt x="2592000" y="1736488"/>
                        <a:pt x="2559765" y="1704253"/>
                        <a:pt x="2520000" y="1704253"/>
                      </a:cubicBezTo>
                      <a:close/>
                      <a:moveTo>
                        <a:pt x="720000" y="1373013"/>
                      </a:moveTo>
                      <a:cubicBezTo>
                        <a:pt x="680235" y="1373013"/>
                        <a:pt x="648000" y="1405248"/>
                        <a:pt x="648000" y="1445013"/>
                      </a:cubicBezTo>
                      <a:cubicBezTo>
                        <a:pt x="648000" y="1484778"/>
                        <a:pt x="680235" y="1517013"/>
                        <a:pt x="720000" y="1517013"/>
                      </a:cubicBezTo>
                      <a:lnTo>
                        <a:pt x="2520000" y="1517013"/>
                      </a:lnTo>
                      <a:cubicBezTo>
                        <a:pt x="2559765" y="1517013"/>
                        <a:pt x="2592000" y="1484778"/>
                        <a:pt x="2592000" y="1445013"/>
                      </a:cubicBezTo>
                      <a:cubicBezTo>
                        <a:pt x="2592000" y="1405248"/>
                        <a:pt x="2559765" y="1373013"/>
                        <a:pt x="2520000" y="1373013"/>
                      </a:cubicBezTo>
                      <a:close/>
                      <a:moveTo>
                        <a:pt x="720000" y="1041773"/>
                      </a:moveTo>
                      <a:cubicBezTo>
                        <a:pt x="680235" y="1041773"/>
                        <a:pt x="648000" y="1074008"/>
                        <a:pt x="648000" y="1113773"/>
                      </a:cubicBezTo>
                      <a:cubicBezTo>
                        <a:pt x="648000" y="1153538"/>
                        <a:pt x="680235" y="1185773"/>
                        <a:pt x="720000" y="1185773"/>
                      </a:cubicBezTo>
                      <a:lnTo>
                        <a:pt x="2520000" y="1185773"/>
                      </a:lnTo>
                      <a:cubicBezTo>
                        <a:pt x="2559765" y="1185773"/>
                        <a:pt x="2592000" y="1153538"/>
                        <a:pt x="2592000" y="1113773"/>
                      </a:cubicBezTo>
                      <a:cubicBezTo>
                        <a:pt x="2592000" y="1074008"/>
                        <a:pt x="2559765" y="1041773"/>
                        <a:pt x="2520000" y="1041773"/>
                      </a:cubicBezTo>
                      <a:close/>
                      <a:moveTo>
                        <a:pt x="0" y="305988"/>
                      </a:moveTo>
                      <a:lnTo>
                        <a:pt x="181957" y="305988"/>
                      </a:lnTo>
                      <a:lnTo>
                        <a:pt x="181957" y="470032"/>
                      </a:lnTo>
                      <a:cubicBezTo>
                        <a:pt x="181957" y="599267"/>
                        <a:pt x="286722" y="704032"/>
                        <a:pt x="415957" y="704032"/>
                      </a:cubicBezTo>
                      <a:cubicBezTo>
                        <a:pt x="545192" y="704032"/>
                        <a:pt x="649957" y="599267"/>
                        <a:pt x="649957" y="470032"/>
                      </a:cubicBezTo>
                      <a:lnTo>
                        <a:pt x="649957" y="305988"/>
                      </a:lnTo>
                      <a:lnTo>
                        <a:pt x="802357" y="305988"/>
                      </a:lnTo>
                      <a:lnTo>
                        <a:pt x="802357" y="470031"/>
                      </a:lnTo>
                      <a:cubicBezTo>
                        <a:pt x="802357" y="599266"/>
                        <a:pt x="907122" y="704031"/>
                        <a:pt x="1036357" y="704031"/>
                      </a:cubicBezTo>
                      <a:cubicBezTo>
                        <a:pt x="1165592" y="704031"/>
                        <a:pt x="1270357" y="599266"/>
                        <a:pt x="1270357" y="470031"/>
                      </a:cubicBezTo>
                      <a:lnTo>
                        <a:pt x="1270357" y="305988"/>
                      </a:lnTo>
                      <a:lnTo>
                        <a:pt x="1422757" y="305988"/>
                      </a:lnTo>
                      <a:lnTo>
                        <a:pt x="1422757" y="470030"/>
                      </a:lnTo>
                      <a:cubicBezTo>
                        <a:pt x="1422757" y="599265"/>
                        <a:pt x="1527522" y="704030"/>
                        <a:pt x="1656757" y="704030"/>
                      </a:cubicBezTo>
                      <a:cubicBezTo>
                        <a:pt x="1785992" y="704030"/>
                        <a:pt x="1890757" y="599265"/>
                        <a:pt x="1890757" y="470030"/>
                      </a:cubicBezTo>
                      <a:lnTo>
                        <a:pt x="1890757" y="305988"/>
                      </a:lnTo>
                      <a:lnTo>
                        <a:pt x="2043157" y="305988"/>
                      </a:lnTo>
                      <a:lnTo>
                        <a:pt x="2043157" y="470029"/>
                      </a:lnTo>
                      <a:cubicBezTo>
                        <a:pt x="2043157" y="599264"/>
                        <a:pt x="2147922" y="704029"/>
                        <a:pt x="2277157" y="704029"/>
                      </a:cubicBezTo>
                      <a:cubicBezTo>
                        <a:pt x="2406392" y="704029"/>
                        <a:pt x="2511157" y="599264"/>
                        <a:pt x="2511157" y="470029"/>
                      </a:cubicBezTo>
                      <a:lnTo>
                        <a:pt x="2511157" y="305988"/>
                      </a:lnTo>
                      <a:lnTo>
                        <a:pt x="2663557" y="305988"/>
                      </a:lnTo>
                      <a:lnTo>
                        <a:pt x="2663557" y="470028"/>
                      </a:lnTo>
                      <a:cubicBezTo>
                        <a:pt x="2663557" y="599263"/>
                        <a:pt x="2768322" y="704028"/>
                        <a:pt x="2897557" y="704028"/>
                      </a:cubicBezTo>
                      <a:cubicBezTo>
                        <a:pt x="3026792" y="704028"/>
                        <a:pt x="3131557" y="599263"/>
                        <a:pt x="3131557" y="470028"/>
                      </a:cubicBezTo>
                      <a:lnTo>
                        <a:pt x="3131557" y="305988"/>
                      </a:lnTo>
                      <a:lnTo>
                        <a:pt x="3240000" y="305988"/>
                      </a:lnTo>
                      <a:lnTo>
                        <a:pt x="3240000" y="3230531"/>
                      </a:lnTo>
                      <a:lnTo>
                        <a:pt x="0" y="3230531"/>
                      </a:lnTo>
                      <a:close/>
                      <a:moveTo>
                        <a:pt x="415957" y="4"/>
                      </a:moveTo>
                      <a:cubicBezTo>
                        <a:pt x="485545" y="4"/>
                        <a:pt x="541957" y="56416"/>
                        <a:pt x="541957" y="126004"/>
                      </a:cubicBezTo>
                      <a:lnTo>
                        <a:pt x="541957" y="485972"/>
                      </a:lnTo>
                      <a:cubicBezTo>
                        <a:pt x="541957" y="555560"/>
                        <a:pt x="485545" y="611972"/>
                        <a:pt x="415957" y="611972"/>
                      </a:cubicBezTo>
                      <a:cubicBezTo>
                        <a:pt x="346369" y="611972"/>
                        <a:pt x="289957" y="555560"/>
                        <a:pt x="289957" y="485972"/>
                      </a:cubicBezTo>
                      <a:lnTo>
                        <a:pt x="289957" y="126004"/>
                      </a:lnTo>
                      <a:cubicBezTo>
                        <a:pt x="289957" y="56416"/>
                        <a:pt x="346369" y="4"/>
                        <a:pt x="415957" y="4"/>
                      </a:cubicBezTo>
                      <a:close/>
                      <a:moveTo>
                        <a:pt x="1036357" y="3"/>
                      </a:moveTo>
                      <a:cubicBezTo>
                        <a:pt x="1105945" y="3"/>
                        <a:pt x="1162357" y="56415"/>
                        <a:pt x="1162357" y="126003"/>
                      </a:cubicBezTo>
                      <a:lnTo>
                        <a:pt x="1162357" y="485971"/>
                      </a:lnTo>
                      <a:cubicBezTo>
                        <a:pt x="1162357" y="555559"/>
                        <a:pt x="1105945" y="611971"/>
                        <a:pt x="1036357" y="611971"/>
                      </a:cubicBezTo>
                      <a:cubicBezTo>
                        <a:pt x="966769" y="611971"/>
                        <a:pt x="910357" y="555559"/>
                        <a:pt x="910357" y="485971"/>
                      </a:cubicBezTo>
                      <a:lnTo>
                        <a:pt x="910357" y="126003"/>
                      </a:lnTo>
                      <a:cubicBezTo>
                        <a:pt x="910357" y="56415"/>
                        <a:pt x="966769" y="3"/>
                        <a:pt x="1036357" y="3"/>
                      </a:cubicBezTo>
                      <a:close/>
                      <a:moveTo>
                        <a:pt x="1656757" y="2"/>
                      </a:moveTo>
                      <a:cubicBezTo>
                        <a:pt x="1726345" y="2"/>
                        <a:pt x="1782757" y="56414"/>
                        <a:pt x="1782757" y="126002"/>
                      </a:cubicBezTo>
                      <a:lnTo>
                        <a:pt x="1782757" y="485970"/>
                      </a:lnTo>
                      <a:cubicBezTo>
                        <a:pt x="1782757" y="555558"/>
                        <a:pt x="1726345" y="611970"/>
                        <a:pt x="1656757" y="611970"/>
                      </a:cubicBezTo>
                      <a:cubicBezTo>
                        <a:pt x="1587169" y="611970"/>
                        <a:pt x="1530757" y="555558"/>
                        <a:pt x="1530757" y="485970"/>
                      </a:cubicBezTo>
                      <a:lnTo>
                        <a:pt x="1530757" y="126002"/>
                      </a:lnTo>
                      <a:cubicBezTo>
                        <a:pt x="1530757" y="56414"/>
                        <a:pt x="1587169" y="2"/>
                        <a:pt x="1656757" y="2"/>
                      </a:cubicBezTo>
                      <a:close/>
                      <a:moveTo>
                        <a:pt x="2277157" y="1"/>
                      </a:moveTo>
                      <a:cubicBezTo>
                        <a:pt x="2346745" y="1"/>
                        <a:pt x="2403157" y="56413"/>
                        <a:pt x="2403157" y="126001"/>
                      </a:cubicBezTo>
                      <a:lnTo>
                        <a:pt x="2403157" y="485969"/>
                      </a:lnTo>
                      <a:cubicBezTo>
                        <a:pt x="2403157" y="555557"/>
                        <a:pt x="2346745" y="611969"/>
                        <a:pt x="2277157" y="611969"/>
                      </a:cubicBezTo>
                      <a:cubicBezTo>
                        <a:pt x="2207569" y="611969"/>
                        <a:pt x="2151157" y="555557"/>
                        <a:pt x="2151157" y="485969"/>
                      </a:cubicBezTo>
                      <a:lnTo>
                        <a:pt x="2151157" y="126001"/>
                      </a:lnTo>
                      <a:cubicBezTo>
                        <a:pt x="2151157" y="56413"/>
                        <a:pt x="2207569" y="1"/>
                        <a:pt x="2277157" y="1"/>
                      </a:cubicBezTo>
                      <a:close/>
                      <a:moveTo>
                        <a:pt x="2897557" y="0"/>
                      </a:moveTo>
                      <a:cubicBezTo>
                        <a:pt x="2967145" y="0"/>
                        <a:pt x="3023557" y="56412"/>
                        <a:pt x="3023557" y="126000"/>
                      </a:cubicBezTo>
                      <a:lnTo>
                        <a:pt x="3023557" y="485968"/>
                      </a:lnTo>
                      <a:cubicBezTo>
                        <a:pt x="3023557" y="555556"/>
                        <a:pt x="2967145" y="611968"/>
                        <a:pt x="2897557" y="611968"/>
                      </a:cubicBezTo>
                      <a:cubicBezTo>
                        <a:pt x="2827969" y="611968"/>
                        <a:pt x="2771557" y="555556"/>
                        <a:pt x="2771557" y="485968"/>
                      </a:cubicBezTo>
                      <a:lnTo>
                        <a:pt x="2771557" y="126000"/>
                      </a:lnTo>
                      <a:cubicBezTo>
                        <a:pt x="2771557" y="56412"/>
                        <a:pt x="2827969" y="0"/>
                        <a:pt x="289755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D6C12092-961E-D23C-E522-B0090AD4F312}"/>
                  </a:ext>
                </a:extLst>
              </p:cNvPr>
              <p:cNvSpPr txBox="1"/>
              <p:nvPr/>
            </p:nvSpPr>
            <p:spPr>
              <a:xfrm>
                <a:off x="3012543" y="1671479"/>
                <a:ext cx="1715658" cy="1015663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b="1" dirty="0">
                    <a:solidFill>
                      <a:schemeClr val="accent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bảng</a:t>
                </a:r>
                <a:r>
                  <a:rPr lang="en-US" altLang="ko-KR" sz="1200" b="1" dirty="0">
                    <a:solidFill>
                      <a:schemeClr val="accent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cơ</a:t>
                </a:r>
                <a:r>
                  <a:rPr lang="en-US" altLang="ko-KR" sz="1200" b="1" dirty="0">
                    <a:solidFill>
                      <a:schemeClr val="accent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bản</a:t>
                </a:r>
                <a:endParaRPr lang="en-US" altLang="ko-KR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200" dirty="0">
                    <a:solidFill>
                      <a:schemeClr val="accent1"/>
                    </a:solidFill>
                    <a:cs typeface="Arial" pitchFamily="34" charset="0"/>
                  </a:rPr>
                  <a:t>Primary</a:t>
                </a:r>
              </a:p>
              <a:p>
                <a:pPr marL="228600" indent="-228600">
                  <a:buAutoNum type="arabicPeriod"/>
                </a:pPr>
                <a:r>
                  <a:rPr lang="en-US" altLang="ko-KR" sz="1200" dirty="0">
                    <a:solidFill>
                      <a:schemeClr val="accent1"/>
                    </a:solidFill>
                    <a:cs typeface="Arial" pitchFamily="34" charset="0"/>
                  </a:rPr>
                  <a:t>Lower Secondary</a:t>
                </a:r>
              </a:p>
              <a:p>
                <a:pPr marL="228600" indent="-228600">
                  <a:buAutoNum type="arabicPeriod"/>
                </a:pPr>
                <a:r>
                  <a:rPr lang="en-US" altLang="ko-KR" sz="1200" dirty="0">
                    <a:solidFill>
                      <a:schemeClr val="accent1"/>
                    </a:solidFill>
                    <a:cs typeface="Arial" pitchFamily="34" charset="0"/>
                  </a:rPr>
                  <a:t>Upper Secondary</a:t>
                </a:r>
              </a:p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" name="Group 30">
              <a:extLst>
                <a:ext uri="{FF2B5EF4-FFF2-40B4-BE49-F238E27FC236}">
                  <a16:creationId xmlns:a16="http://schemas.microsoft.com/office/drawing/2014/main" id="{2BEC10CF-1F37-A3BE-A949-7BD131306780}"/>
                </a:ext>
              </a:extLst>
            </p:cNvPr>
            <p:cNvGrpSpPr/>
            <p:nvPr/>
          </p:nvGrpSpPr>
          <p:grpSpPr>
            <a:xfrm>
              <a:off x="2074973" y="3186817"/>
              <a:ext cx="3038927" cy="1200329"/>
              <a:chOff x="5245421" y="1639328"/>
              <a:chExt cx="3038927" cy="1200329"/>
            </a:xfrm>
          </p:grpSpPr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EA2BB616-FEBA-E817-1970-BE73FB8018DC}"/>
                  </a:ext>
                </a:extLst>
              </p:cNvPr>
              <p:cNvSpPr/>
              <p:nvPr/>
            </p:nvSpPr>
            <p:spPr>
              <a:xfrm>
                <a:off x="5245421" y="1735146"/>
                <a:ext cx="792088" cy="726000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Pie 24">
                <a:extLst>
                  <a:ext uri="{FF2B5EF4-FFF2-40B4-BE49-F238E27FC236}">
                    <a16:creationId xmlns:a16="http://schemas.microsoft.com/office/drawing/2014/main" id="{07047DB0-42EC-22D6-FB49-FA6CC04AB584}"/>
                  </a:ext>
                </a:extLst>
              </p:cNvPr>
              <p:cNvSpPr/>
              <p:nvPr/>
            </p:nvSpPr>
            <p:spPr>
              <a:xfrm>
                <a:off x="5436837" y="1894652"/>
                <a:ext cx="409255" cy="406988"/>
              </a:xfrm>
              <a:custGeom>
                <a:avLst/>
                <a:gdLst/>
                <a:ahLst/>
                <a:cxnLst/>
                <a:rect l="l" t="t" r="r" b="b"/>
                <a:pathLst>
                  <a:path w="3228711" h="3210836">
                    <a:moveTo>
                      <a:pt x="351626" y="695968"/>
                    </a:moveTo>
                    <a:lnTo>
                      <a:pt x="1548007" y="1678300"/>
                    </a:lnTo>
                    <a:lnTo>
                      <a:pt x="236194" y="2500159"/>
                    </a:lnTo>
                    <a:cubicBezTo>
                      <a:pt x="-116985" y="1936431"/>
                      <a:pt x="-70514" y="1210092"/>
                      <a:pt x="351626" y="695968"/>
                    </a:cubicBezTo>
                    <a:close/>
                    <a:moveTo>
                      <a:pt x="1957429" y="262366"/>
                    </a:moveTo>
                    <a:cubicBezTo>
                      <a:pt x="2634256" y="359480"/>
                      <a:pt x="3156733" y="907132"/>
                      <a:pt x="3221913" y="1587776"/>
                    </a:cubicBezTo>
                    <a:cubicBezTo>
                      <a:pt x="3287093" y="2268421"/>
                      <a:pt x="2878048" y="2905277"/>
                      <a:pt x="2231953" y="3129078"/>
                    </a:cubicBezTo>
                    <a:cubicBezTo>
                      <a:pt x="1585858" y="3352879"/>
                      <a:pt x="870522" y="3105497"/>
                      <a:pt x="500715" y="2530372"/>
                    </a:cubicBezTo>
                    <a:lnTo>
                      <a:pt x="1746987" y="1729019"/>
                    </a:lnTo>
                    <a:close/>
                    <a:moveTo>
                      <a:pt x="1604447" y="200"/>
                    </a:moveTo>
                    <a:cubicBezTo>
                      <a:pt x="1665125" y="-778"/>
                      <a:pt x="1726175" y="1809"/>
                      <a:pt x="1787307" y="8072"/>
                    </a:cubicBezTo>
                    <a:lnTo>
                      <a:pt x="1629532" y="1548011"/>
                    </a:lnTo>
                    <a:lnTo>
                      <a:pt x="483856" y="506987"/>
                    </a:lnTo>
                    <a:cubicBezTo>
                      <a:pt x="773141" y="188622"/>
                      <a:pt x="1179697" y="7051"/>
                      <a:pt x="1604447" y="2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24">
                <a:extLst>
                  <a:ext uri="{FF2B5EF4-FFF2-40B4-BE49-F238E27FC236}">
                    <a16:creationId xmlns:a16="http://schemas.microsoft.com/office/drawing/2014/main" id="{1D3861D0-1DDC-D309-02FB-86E77CD9BB30}"/>
                  </a:ext>
                </a:extLst>
              </p:cNvPr>
              <p:cNvSpPr txBox="1"/>
              <p:nvPr/>
            </p:nvSpPr>
            <p:spPr>
              <a:xfrm>
                <a:off x="6196116" y="1639328"/>
                <a:ext cx="2088232" cy="1200329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797B4F"/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b="1" dirty="0">
                    <a:solidFill>
                      <a:srgbClr val="797B4F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797B4F"/>
                    </a:solidFill>
                    <a:cs typeface="Arial" pitchFamily="34" charset="0"/>
                  </a:rPr>
                  <a:t>nhóm</a:t>
                </a:r>
                <a:r>
                  <a:rPr lang="en-US" altLang="ko-KR" sz="1200" b="1" dirty="0">
                    <a:solidFill>
                      <a:srgbClr val="797B4F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797B4F"/>
                    </a:solidFill>
                    <a:cs typeface="Arial" pitchFamily="34" charset="0"/>
                  </a:rPr>
                  <a:t>cột</a:t>
                </a:r>
                <a:r>
                  <a:rPr lang="en-US" altLang="ko-KR" sz="1200" b="1" dirty="0">
                    <a:solidFill>
                      <a:srgbClr val="797B4F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797B4F"/>
                    </a:solidFill>
                    <a:cs typeface="Arial" pitchFamily="34" charset="0"/>
                  </a:rPr>
                  <a:t>cơ</a:t>
                </a:r>
                <a:r>
                  <a:rPr lang="en-US" altLang="ko-KR" sz="1200" b="1" dirty="0">
                    <a:solidFill>
                      <a:srgbClr val="797B4F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797B4F"/>
                    </a:solidFill>
                    <a:cs typeface="Arial" pitchFamily="34" charset="0"/>
                  </a:rPr>
                  <a:t>bản</a:t>
                </a:r>
                <a:endParaRPr lang="en-US" altLang="ko-KR" sz="1200" b="1" dirty="0">
                  <a:solidFill>
                    <a:srgbClr val="797B4F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>
                    <a:solidFill>
                      <a:srgbClr val="797B4F"/>
                    </a:solidFill>
                    <a:cs typeface="Arial" pitchFamily="34" charset="0"/>
                  </a:rPr>
                  <a:t>Countries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>
                    <a:solidFill>
                      <a:srgbClr val="797B4F"/>
                    </a:solidFill>
                    <a:cs typeface="Arial" pitchFamily="34" charset="0"/>
                  </a:rPr>
                  <a:t>Region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>
                    <a:solidFill>
                      <a:srgbClr val="797B4F"/>
                    </a:solidFill>
                    <a:cs typeface="Arial" pitchFamily="34" charset="0"/>
                  </a:rPr>
                  <a:t>Total, Female, Male, Rural Residence, Urban Residence</a:t>
                </a:r>
                <a:endParaRPr lang="ko-KR" altLang="en-US" sz="1200" dirty="0">
                  <a:solidFill>
                    <a:srgbClr val="797B4F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9" name="Picture 29">
              <a:extLst>
                <a:ext uri="{FF2B5EF4-FFF2-40B4-BE49-F238E27FC236}">
                  <a16:creationId xmlns:a16="http://schemas.microsoft.com/office/drawing/2014/main" id="{0FACD0E3-43B7-BF0D-5517-63EFB367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7666" y="726453"/>
              <a:ext cx="3301560" cy="2556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32">
              <a:extLst>
                <a:ext uri="{FF2B5EF4-FFF2-40B4-BE49-F238E27FC236}">
                  <a16:creationId xmlns:a16="http://schemas.microsoft.com/office/drawing/2014/main" id="{3C0BAD0D-10E4-1DBC-ECE4-B0E0379248DD}"/>
                </a:ext>
              </a:extLst>
            </p:cNvPr>
            <p:cNvSpPr txBox="1"/>
            <p:nvPr/>
          </p:nvSpPr>
          <p:spPr>
            <a:xfrm>
              <a:off x="6368515" y="3535458"/>
              <a:ext cx="3239860" cy="25152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accent1"/>
                  </a:solidFill>
                  <a:cs typeface="Arial" pitchFamily="34" charset="0"/>
                </a:rPr>
                <a:t>Data source</a:t>
              </a:r>
              <a:r>
                <a:rPr lang="en-US" altLang="ko-KR" sz="1200" i="1" dirty="0">
                  <a:solidFill>
                    <a:srgbClr val="00B050"/>
                  </a:solidFill>
                  <a:cs typeface="Arial" pitchFamily="34" charset="0"/>
                </a:rPr>
                <a:t>: </a:t>
              </a:r>
              <a:r>
                <a:rPr lang="en-US" sz="1200" dirty="0">
                  <a:solidFill>
                    <a:srgbClr val="00B05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Out of School Rates Global Data </a:t>
              </a:r>
              <a:r>
                <a:rPr lang="en-US" sz="1200">
                  <a:solidFill>
                    <a:srgbClr val="00B05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| Kaggle</a:t>
              </a:r>
              <a:endParaRPr lang="en-US" altLang="ko-KR" sz="1200" i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45894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5AE98F-B91B-9B5B-4B1F-AD6E5426278D}"/>
              </a:ext>
            </a:extLst>
          </p:cNvPr>
          <p:cNvSpPr txBox="1">
            <a:spLocks/>
          </p:cNvSpPr>
          <p:nvPr/>
        </p:nvSpPr>
        <p:spPr>
          <a:xfrm>
            <a:off x="1588277" y="571540"/>
            <a:ext cx="3683600" cy="54529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Chi </a:t>
            </a:r>
            <a:r>
              <a:rPr lang="en-US" altLang="ko-KR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ko-KR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ko-KR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ko-KR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344427E-A815-C2D8-61B9-DE09143A4F5F}"/>
              </a:ext>
            </a:extLst>
          </p:cNvPr>
          <p:cNvSpPr/>
          <p:nvPr/>
        </p:nvSpPr>
        <p:spPr>
          <a:xfrm>
            <a:off x="1535919" y="640286"/>
            <a:ext cx="52358" cy="4205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89BD68C2-F2E9-7D37-46D6-027B623C5369}"/>
              </a:ext>
            </a:extLst>
          </p:cNvPr>
          <p:cNvGrpSpPr/>
          <p:nvPr/>
        </p:nvGrpSpPr>
        <p:grpSpPr>
          <a:xfrm>
            <a:off x="1016950" y="844185"/>
            <a:ext cx="10280590" cy="5373529"/>
            <a:chOff x="513414" y="485261"/>
            <a:chExt cx="8483892" cy="4261593"/>
          </a:xfrm>
        </p:grpSpPr>
        <p:sp>
          <p:nvSpPr>
            <p:cNvPr id="5" name="TextBox 25">
              <a:extLst>
                <a:ext uri="{FF2B5EF4-FFF2-40B4-BE49-F238E27FC236}">
                  <a16:creationId xmlns:a16="http://schemas.microsoft.com/office/drawing/2014/main" id="{B9FE7E66-27B4-3F92-F199-CCC10BC920B4}"/>
                </a:ext>
              </a:extLst>
            </p:cNvPr>
            <p:cNvSpPr txBox="1"/>
            <p:nvPr/>
          </p:nvSpPr>
          <p:spPr>
            <a:xfrm>
              <a:off x="5524630" y="1966488"/>
              <a:ext cx="3303140" cy="95194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en-US" altLang="ko-KR" sz="1200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Xóa</a:t>
              </a:r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cột</a:t>
              </a:r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Region</a:t>
              </a:r>
            </a:p>
            <a:p>
              <a:pPr marL="171450" indent="-171450" algn="just">
                <a:buFontTx/>
                <a:buChar char="-"/>
              </a:pPr>
              <a:r>
                <a:rPr lang="vi-VN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Loại bỏ bất kỳ hàng nào có giá trị trống trong các cột được chỉ định và lưu trữ DataFrame đã được làm sạch vào biến mới</a:t>
              </a:r>
              <a:endPara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 algn="just">
                <a:buFontTx/>
                <a:buChar char="-"/>
              </a:pPr>
              <a:r>
                <a:rPr lang="vi-VN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Lưu DataFrame đã được làm sạch vào một file CSV mới trong cùng thư mục, mà không bao gồm cột chỉ mục</a:t>
              </a:r>
              <a:endPara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26">
              <a:extLst>
                <a:ext uri="{FF2B5EF4-FFF2-40B4-BE49-F238E27FC236}">
                  <a16:creationId xmlns:a16="http://schemas.microsoft.com/office/drawing/2014/main" id="{41DF5E7E-6AD5-DCDD-3756-7E04FADD55D8}"/>
                </a:ext>
              </a:extLst>
            </p:cNvPr>
            <p:cNvSpPr txBox="1"/>
            <p:nvPr/>
          </p:nvSpPr>
          <p:spPr>
            <a:xfrm>
              <a:off x="5534478" y="1462547"/>
              <a:ext cx="3462828" cy="244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Làm</a:t>
              </a:r>
              <a:r>
                <a:rPr lang="en-US" altLang="ko-KR" sz="1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sạch</a:t>
              </a:r>
              <a:r>
                <a:rPr lang="en-US" altLang="ko-KR" sz="1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altLang="ko-KR" sz="1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altLang="ko-KR" sz="1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altLang="ko-KR" sz="1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Google </a:t>
              </a:r>
              <a:r>
                <a:rPr lang="en-US" altLang="ko-KR" sz="14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Colab</a:t>
              </a:r>
              <a:endParaRPr lang="ko-KR" altLang="en-US" sz="1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5CDBE5-4070-5C90-7C61-48CE0444C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774" y="485261"/>
              <a:ext cx="1726853" cy="1063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9AE41705-4C73-93C4-3016-EC5E148E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414" y="771550"/>
              <a:ext cx="4826248" cy="3975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C46E6D72-98E0-D5AD-B7DF-59086743EC3C}"/>
                </a:ext>
              </a:extLst>
            </p:cNvPr>
            <p:cNvSpPr txBox="1"/>
            <p:nvPr/>
          </p:nvSpPr>
          <p:spPr>
            <a:xfrm>
              <a:off x="5524630" y="3113690"/>
              <a:ext cx="3303140" cy="36613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Sau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loại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bỏ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trống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bảng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lại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khoảng</a:t>
              </a:r>
              <a:r>
                <a:rPr lang="en-US" altLang="ko-KR" sz="1200" b="1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100 </a:t>
              </a:r>
              <a:r>
                <a:rPr lang="en-US" altLang="ko-KR" sz="12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dòng</a:t>
              </a:r>
              <a:r>
                <a:rPr lang="en-US" altLang="ko-KR" sz="1200" b="1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altLang="ko-KR" sz="1200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b="1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 </a:t>
              </a:r>
              <a:r>
                <a:rPr lang="en-US" altLang="ko-KR" sz="12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cột</a:t>
              </a:r>
              <a:r>
                <a:rPr lang="en-US" altLang="ko-KR" sz="1200" b="1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0" name="Picture 15">
              <a:extLst>
                <a:ext uri="{FF2B5EF4-FFF2-40B4-BE49-F238E27FC236}">
                  <a16:creationId xmlns:a16="http://schemas.microsoft.com/office/drawing/2014/main" id="{2CE8B15D-F847-4BCC-E846-E67E8E08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4478" y="3675077"/>
              <a:ext cx="3309363" cy="10341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8776210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5AE98F-B91B-9B5B-4B1F-AD6E5426278D}"/>
              </a:ext>
            </a:extLst>
          </p:cNvPr>
          <p:cNvSpPr txBox="1">
            <a:spLocks/>
          </p:cNvSpPr>
          <p:nvPr/>
        </p:nvSpPr>
        <p:spPr>
          <a:xfrm>
            <a:off x="1588277" y="571540"/>
            <a:ext cx="3683600" cy="54529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Chi </a:t>
            </a:r>
            <a:r>
              <a:rPr lang="en-US" altLang="ko-KR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ko-KR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ko-KR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ko-KR" alt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344427E-A815-C2D8-61B9-DE09143A4F5F}"/>
              </a:ext>
            </a:extLst>
          </p:cNvPr>
          <p:cNvSpPr/>
          <p:nvPr/>
        </p:nvSpPr>
        <p:spPr>
          <a:xfrm>
            <a:off x="1535919" y="640286"/>
            <a:ext cx="52358" cy="4205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7BC9F231-E180-7766-B055-92894D958DB3}"/>
              </a:ext>
            </a:extLst>
          </p:cNvPr>
          <p:cNvGrpSpPr/>
          <p:nvPr/>
        </p:nvGrpSpPr>
        <p:grpSpPr>
          <a:xfrm>
            <a:off x="431766" y="1143619"/>
            <a:ext cx="11328467" cy="5523252"/>
            <a:chOff x="480738" y="803505"/>
            <a:chExt cx="8375039" cy="3560058"/>
          </a:xfrm>
        </p:grpSpPr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44808F7F-ED94-F51C-5E60-4E4E60976AD4}"/>
                </a:ext>
              </a:extLst>
            </p:cNvPr>
            <p:cNvGrpSpPr/>
            <p:nvPr/>
          </p:nvGrpSpPr>
          <p:grpSpPr>
            <a:xfrm>
              <a:off x="539552" y="843557"/>
              <a:ext cx="3744416" cy="2627771"/>
              <a:chOff x="643333" y="1261490"/>
              <a:chExt cx="3744416" cy="2627771"/>
            </a:xfrm>
          </p:grpSpPr>
          <p:grpSp>
            <p:nvGrpSpPr>
              <p:cNvPr id="18" name="Group 1">
                <a:extLst>
                  <a:ext uri="{FF2B5EF4-FFF2-40B4-BE49-F238E27FC236}">
                    <a16:creationId xmlns:a16="http://schemas.microsoft.com/office/drawing/2014/main" id="{B17FAB0A-FC94-F313-ABED-64CE12DF38A7}"/>
                  </a:ext>
                </a:extLst>
              </p:cNvPr>
              <p:cNvGrpSpPr/>
              <p:nvPr/>
            </p:nvGrpSpPr>
            <p:grpSpPr>
              <a:xfrm>
                <a:off x="643333" y="1261490"/>
                <a:ext cx="3744416" cy="2627771"/>
                <a:chOff x="347022" y="1131589"/>
                <a:chExt cx="3744416" cy="2627771"/>
              </a:xfrm>
            </p:grpSpPr>
            <p:sp>
              <p:nvSpPr>
                <p:cNvPr id="21" name="Rounded Rectangle 5">
                  <a:extLst>
                    <a:ext uri="{FF2B5EF4-FFF2-40B4-BE49-F238E27FC236}">
                      <a16:creationId xmlns:a16="http://schemas.microsoft.com/office/drawing/2014/main" id="{8B9E2412-2FEE-C3B2-7869-4F422C0DEC05}"/>
                    </a:ext>
                  </a:extLst>
                </p:cNvPr>
                <p:cNvSpPr/>
                <p:nvPr/>
              </p:nvSpPr>
              <p:spPr>
                <a:xfrm>
                  <a:off x="347022" y="1131589"/>
                  <a:ext cx="3744416" cy="2627771"/>
                </a:xfrm>
                <a:prstGeom prst="roundRect">
                  <a:avLst>
                    <a:gd name="adj" fmla="val 396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3D37FFEE-7AEE-8B0D-5FCA-7959F095B0D9}"/>
                    </a:ext>
                  </a:extLst>
                </p:cNvPr>
                <p:cNvSpPr/>
                <p:nvPr/>
              </p:nvSpPr>
              <p:spPr>
                <a:xfrm>
                  <a:off x="504588" y="1347500"/>
                  <a:ext cx="130465" cy="22443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Half Frame 5">
                  <a:extLst>
                    <a:ext uri="{FF2B5EF4-FFF2-40B4-BE49-F238E27FC236}">
                      <a16:creationId xmlns:a16="http://schemas.microsoft.com/office/drawing/2014/main" id="{51B1BE61-E61B-BF73-CA0B-AD733E694554}"/>
                    </a:ext>
                  </a:extLst>
                </p:cNvPr>
                <p:cNvSpPr/>
                <p:nvPr/>
              </p:nvSpPr>
              <p:spPr>
                <a:xfrm rot="5400000">
                  <a:off x="3436841" y="1275151"/>
                  <a:ext cx="502331" cy="502331"/>
                </a:xfrm>
                <a:prstGeom prst="halfFrame">
                  <a:avLst>
                    <a:gd name="adj1" fmla="val 23728"/>
                    <a:gd name="adj2" fmla="val 24642"/>
                  </a:avLst>
                </a:prstGeom>
                <a:solidFill>
                  <a:schemeClr val="bg1">
                    <a:alpha val="2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9" name="Picture 2" descr="GitHub - dbeaver/dbeaver: Free universal database tool and ...">
                <a:extLst>
                  <a:ext uri="{FF2B5EF4-FFF2-40B4-BE49-F238E27FC236}">
                    <a16:creationId xmlns:a16="http://schemas.microsoft.com/office/drawing/2014/main" id="{F5780711-7919-7C5D-E3CF-48C97A8B19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445" y="1298911"/>
                <a:ext cx="1584176" cy="79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26">
                <a:extLst>
                  <a:ext uri="{FF2B5EF4-FFF2-40B4-BE49-F238E27FC236}">
                    <a16:creationId xmlns:a16="http://schemas.microsoft.com/office/drawing/2014/main" id="{FA08DF3C-EF71-44E5-F649-FFB4389AE2CE}"/>
                  </a:ext>
                </a:extLst>
              </p:cNvPr>
              <p:cNvSpPr txBox="1"/>
              <p:nvPr/>
            </p:nvSpPr>
            <p:spPr>
              <a:xfrm>
                <a:off x="978894" y="1967414"/>
                <a:ext cx="3256589" cy="1754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>
                  <a:defRPr sz="1200">
                    <a:solidFill>
                      <a:schemeClr val="accent2"/>
                    </a:solidFill>
                    <a:cs typeface="Arial" pitchFamily="34" charset="0"/>
                  </a:defRPr>
                </a:lvl1pPr>
              </a:lstStyle>
              <a:p>
                <a:r>
                  <a:rPr lang="vi-VN" dirty="0">
                    <a:solidFill>
                      <a:schemeClr val="bg1"/>
                    </a:solidFill>
                  </a:rPr>
                  <a:t>Sử dụng DBeaver để tạo ra các Dataset nhỏ hơn cho từng biểu đồ mong muốn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vi-VN" dirty="0">
                    <a:solidFill>
                      <a:schemeClr val="bg1"/>
                    </a:solidFill>
                  </a:rPr>
                  <a:t>trung bình tỉ lệ học sinh không được đến trường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thuộc</a:t>
                </a:r>
                <a:r>
                  <a:rPr lang="en-US" dirty="0">
                    <a:solidFill>
                      <a:schemeClr val="bg1"/>
                    </a:solidFill>
                  </a:rPr>
                  <a:t> 3 </a:t>
                </a:r>
                <a:r>
                  <a:rPr lang="en-US" dirty="0" err="1">
                    <a:solidFill>
                      <a:schemeClr val="bg1"/>
                    </a:solidFill>
                  </a:rPr>
                  <a:t>cấp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tại</a:t>
                </a:r>
                <a:r>
                  <a:rPr lang="en-US" dirty="0">
                    <a:solidFill>
                      <a:schemeClr val="bg1"/>
                    </a:solidFill>
                  </a:rPr>
                  <a:t> 6 </a:t>
                </a:r>
                <a:r>
                  <a:rPr lang="en-US" dirty="0" err="1">
                    <a:solidFill>
                      <a:schemeClr val="bg1"/>
                    </a:solidFill>
                  </a:rPr>
                  <a:t>khu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vực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theo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phân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loại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dirty="0" err="1">
                    <a:solidFill>
                      <a:schemeClr val="bg1"/>
                    </a:solidFill>
                  </a:rPr>
                  <a:t>Học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sinh</a:t>
                </a:r>
                <a:r>
                  <a:rPr lang="en-US" dirty="0">
                    <a:solidFill>
                      <a:schemeClr val="bg1"/>
                    </a:solidFill>
                  </a:rPr>
                  <a:t> Nam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dirty="0" err="1">
                    <a:solidFill>
                      <a:schemeClr val="bg1"/>
                    </a:solidFill>
                  </a:rPr>
                  <a:t>Học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sinh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Nữ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dirty="0" err="1">
                    <a:solidFill>
                      <a:schemeClr val="bg1"/>
                    </a:solidFill>
                  </a:rPr>
                  <a:t>Học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sinh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Nông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thôn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dirty="0" err="1">
                    <a:solidFill>
                      <a:schemeClr val="bg1"/>
                    </a:solidFill>
                  </a:rPr>
                  <a:t>Học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sinh</a:t>
                </a:r>
                <a:r>
                  <a:rPr lang="en-US" dirty="0">
                    <a:solidFill>
                      <a:schemeClr val="bg1"/>
                    </a:solidFill>
                  </a:rPr>
                  <a:t> Thành </a:t>
                </a:r>
                <a:r>
                  <a:rPr lang="en-US" dirty="0" err="1">
                    <a:solidFill>
                      <a:schemeClr val="bg1"/>
                    </a:solidFill>
                  </a:rPr>
                  <a:t>Thị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dirty="0" err="1">
                    <a:solidFill>
                      <a:schemeClr val="bg1"/>
                    </a:solidFill>
                  </a:rPr>
                  <a:t>Tổng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1B850BC3-44DA-03E4-DBED-08A7BDBD7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9992" y="803505"/>
              <a:ext cx="4355785" cy="869561"/>
            </a:xfrm>
            <a:prstGeom prst="rect">
              <a:avLst/>
            </a:prstGeom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DBB103E3-EAB7-ED6C-C788-EECAA1B1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9992" y="1738303"/>
              <a:ext cx="4355785" cy="818360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3E1381C3-7F04-97DB-48EB-F01344880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9992" y="2627123"/>
              <a:ext cx="4355785" cy="844206"/>
            </a:xfrm>
            <a:prstGeom prst="rect">
              <a:avLst/>
            </a:prstGeom>
          </p:spPr>
        </p:pic>
        <p:pic>
          <p:nvPicPr>
            <p:cNvPr id="16" name="Picture 19">
              <a:extLst>
                <a:ext uri="{FF2B5EF4-FFF2-40B4-BE49-F238E27FC236}">
                  <a16:creationId xmlns:a16="http://schemas.microsoft.com/office/drawing/2014/main" id="{860F3DB2-8382-610C-F923-F04F6005C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992" y="3541789"/>
              <a:ext cx="4355785" cy="821774"/>
            </a:xfrm>
            <a:prstGeom prst="rect">
              <a:avLst/>
            </a:prstGeom>
          </p:spPr>
        </p:pic>
        <p:pic>
          <p:nvPicPr>
            <p:cNvPr id="17" name="Picture 21">
              <a:extLst>
                <a:ext uri="{FF2B5EF4-FFF2-40B4-BE49-F238E27FC236}">
                  <a16:creationId xmlns:a16="http://schemas.microsoft.com/office/drawing/2014/main" id="{BD0413C5-11F5-25FA-77B0-7FAD1F26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738" y="3541789"/>
              <a:ext cx="3922865" cy="821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388803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3D7D209-5CF8-A3C0-0F37-116DA2E9972E}"/>
              </a:ext>
            </a:extLst>
          </p:cNvPr>
          <p:cNvSpPr txBox="1"/>
          <p:nvPr/>
        </p:nvSpPr>
        <p:spPr>
          <a:xfrm>
            <a:off x="3318802" y="3152001"/>
            <a:ext cx="5554395" cy="5539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02: PHÂN TÍCH DATA</a:t>
            </a:r>
            <a:endParaRPr lang="vi-V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3B7746C-16E0-7190-5E6C-4E149D88F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42" y="500641"/>
            <a:ext cx="2449082" cy="244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88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401EEA-11DE-3CC0-A3D2-9AC15362BC57}"/>
              </a:ext>
            </a:extLst>
          </p:cNvPr>
          <p:cNvSpPr/>
          <p:nvPr/>
        </p:nvSpPr>
        <p:spPr>
          <a:xfrm>
            <a:off x="2291806" y="3037467"/>
            <a:ext cx="1260000" cy="720128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NỮ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직사각형 1">
            <a:extLst>
              <a:ext uri="{FF2B5EF4-FFF2-40B4-BE49-F238E27FC236}">
                <a16:creationId xmlns:a16="http://schemas.microsoft.com/office/drawing/2014/main" id="{0257B8C8-90A2-C7A9-793A-01FBA33050B3}"/>
              </a:ext>
            </a:extLst>
          </p:cNvPr>
          <p:cNvSpPr/>
          <p:nvPr/>
        </p:nvSpPr>
        <p:spPr>
          <a:xfrm>
            <a:off x="3859384" y="3037467"/>
            <a:ext cx="1260000" cy="720128"/>
          </a:xfrm>
          <a:prstGeom prst="rect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NAM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23B1E562-F999-0983-827E-95B20CEE4040}"/>
              </a:ext>
            </a:extLst>
          </p:cNvPr>
          <p:cNvSpPr/>
          <p:nvPr/>
        </p:nvSpPr>
        <p:spPr>
          <a:xfrm>
            <a:off x="5426962" y="3037467"/>
            <a:ext cx="1260000" cy="720128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THÀNH THỊ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직사각형 1">
            <a:extLst>
              <a:ext uri="{FF2B5EF4-FFF2-40B4-BE49-F238E27FC236}">
                <a16:creationId xmlns:a16="http://schemas.microsoft.com/office/drawing/2014/main" id="{1E02ED14-8556-3899-CFC7-8D74DD1371C1}"/>
              </a:ext>
            </a:extLst>
          </p:cNvPr>
          <p:cNvSpPr/>
          <p:nvPr/>
        </p:nvSpPr>
        <p:spPr>
          <a:xfrm>
            <a:off x="6994540" y="3037467"/>
            <a:ext cx="1260000" cy="720128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NÔNG THÔN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5D57332B-578B-AF00-A7E5-B0DF825B2031}"/>
              </a:ext>
            </a:extLst>
          </p:cNvPr>
          <p:cNvSpPr/>
          <p:nvPr/>
        </p:nvSpPr>
        <p:spPr>
          <a:xfrm>
            <a:off x="8562117" y="3037467"/>
            <a:ext cx="1260000" cy="720128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TRUNG BÌNH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Donut 24">
            <a:extLst>
              <a:ext uri="{FF2B5EF4-FFF2-40B4-BE49-F238E27FC236}">
                <a16:creationId xmlns:a16="http://schemas.microsoft.com/office/drawing/2014/main" id="{227D7FB2-D229-4866-0451-26815AEFB77E}"/>
              </a:ext>
            </a:extLst>
          </p:cNvPr>
          <p:cNvSpPr/>
          <p:nvPr/>
        </p:nvSpPr>
        <p:spPr>
          <a:xfrm>
            <a:off x="8980669" y="2173678"/>
            <a:ext cx="449617" cy="4532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id="{7878F983-551B-5702-F6E6-E150A1BAEA48}"/>
              </a:ext>
            </a:extLst>
          </p:cNvPr>
          <p:cNvSpPr/>
          <p:nvPr/>
        </p:nvSpPr>
        <p:spPr>
          <a:xfrm>
            <a:off x="4360106" y="2012586"/>
            <a:ext cx="306007" cy="75102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:a16="http://schemas.microsoft.com/office/drawing/2014/main" id="{21390B0F-AD3F-DD85-8874-2CCB918CFE0B}"/>
              </a:ext>
            </a:extLst>
          </p:cNvPr>
          <p:cNvSpPr/>
          <p:nvPr/>
        </p:nvSpPr>
        <p:spPr>
          <a:xfrm rot="10800000">
            <a:off x="2754881" y="2005650"/>
            <a:ext cx="381301" cy="75796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E7D1BD-2807-DB5E-411A-48EC1905C6C7}"/>
              </a:ext>
            </a:extLst>
          </p:cNvPr>
          <p:cNvSpPr/>
          <p:nvPr/>
        </p:nvSpPr>
        <p:spPr>
          <a:xfrm>
            <a:off x="5770286" y="2148643"/>
            <a:ext cx="529750" cy="52888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 Same Side Corner Rectangle 19">
            <a:extLst>
              <a:ext uri="{FF2B5EF4-FFF2-40B4-BE49-F238E27FC236}">
                <a16:creationId xmlns:a16="http://schemas.microsoft.com/office/drawing/2014/main" id="{EECF2EC5-5C32-9894-303A-CB9917ECDD73}"/>
              </a:ext>
            </a:extLst>
          </p:cNvPr>
          <p:cNvSpPr/>
          <p:nvPr/>
        </p:nvSpPr>
        <p:spPr>
          <a:xfrm>
            <a:off x="7386636" y="2126802"/>
            <a:ext cx="449617" cy="55551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9E595ED-5D49-08CE-4E1E-E7D84B376F7D}"/>
              </a:ext>
            </a:extLst>
          </p:cNvPr>
          <p:cNvSpPr txBox="1">
            <a:spLocks/>
          </p:cNvSpPr>
          <p:nvPr/>
        </p:nvSpPr>
        <p:spPr>
          <a:xfrm>
            <a:off x="2176502" y="452927"/>
            <a:ext cx="7838995" cy="4532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Domine" panose="0204050304040306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Domine" panose="0204050304040306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Domine" panose="0204050304040306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Domine" panose="0204050304040306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Domine" panose="0204050304040306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CHỈ TIÊU PHÂN TÍCH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 descr="Ảnh có chứa người, tư thế, nhóm, đội nhóm&#10;&#10;Mô tả được tạo tự động">
            <a:extLst>
              <a:ext uri="{FF2B5EF4-FFF2-40B4-BE49-F238E27FC236}">
                <a16:creationId xmlns:a16="http://schemas.microsoft.com/office/drawing/2014/main" id="{F4B90BF0-77ED-B7DF-8217-F3FB9746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44" y="4293369"/>
            <a:ext cx="2581275" cy="1771650"/>
          </a:xfrm>
          <a:prstGeom prst="rect">
            <a:avLst/>
          </a:prstGeom>
        </p:spPr>
      </p:pic>
      <p:pic>
        <p:nvPicPr>
          <p:cNvPr id="18" name="Hình ảnh 17" descr="Ảnh có chứa ngoài trời, mặt đất, bầu trời, thiên nhiên&#10;&#10;Mô tả được tạo tự động">
            <a:extLst>
              <a:ext uri="{FF2B5EF4-FFF2-40B4-BE49-F238E27FC236}">
                <a16:creationId xmlns:a16="http://schemas.microsoft.com/office/drawing/2014/main" id="{E340B4B1-F6B7-E231-E4A9-EF5CADCBA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80" y="4293369"/>
            <a:ext cx="2619375" cy="1771650"/>
          </a:xfrm>
          <a:prstGeom prst="rect">
            <a:avLst/>
          </a:prstGeom>
        </p:spPr>
      </p:pic>
      <p:pic>
        <p:nvPicPr>
          <p:cNvPr id="22" name="Hình ảnh 21" descr="Ảnh có chứa văn bản, mặt đất, ngoài trời, người&#10;&#10;Mô tả được tạo tự động">
            <a:extLst>
              <a:ext uri="{FF2B5EF4-FFF2-40B4-BE49-F238E27FC236}">
                <a16:creationId xmlns:a16="http://schemas.microsoft.com/office/drawing/2014/main" id="{7DF79291-73AD-F8EC-649D-0E697AFCB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38" y="4293370"/>
            <a:ext cx="27051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30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AA09867A-6DAE-05AB-40A9-77818D777D01}"/>
              </a:ext>
            </a:extLst>
          </p:cNvPr>
          <p:cNvGrpSpPr/>
          <p:nvPr/>
        </p:nvGrpSpPr>
        <p:grpSpPr>
          <a:xfrm>
            <a:off x="822107" y="1110455"/>
            <a:ext cx="3741101" cy="4637089"/>
            <a:chOff x="539552" y="843558"/>
            <a:chExt cx="2304256" cy="3867483"/>
          </a:xfrm>
        </p:grpSpPr>
        <p:sp>
          <p:nvSpPr>
            <p:cNvPr id="3" name="Rectangle: Rounded Corners 11">
              <a:extLst>
                <a:ext uri="{FF2B5EF4-FFF2-40B4-BE49-F238E27FC236}">
                  <a16:creationId xmlns:a16="http://schemas.microsoft.com/office/drawing/2014/main" id="{AD07D674-6899-670E-8244-F7CD469E6D87}"/>
                </a:ext>
              </a:extLst>
            </p:cNvPr>
            <p:cNvSpPr/>
            <p:nvPr/>
          </p:nvSpPr>
          <p:spPr>
            <a:xfrm>
              <a:off x="539552" y="843558"/>
              <a:ext cx="2304256" cy="36724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5712E8A4-24F9-0AF5-D427-C4B2EEF239D8}"/>
                </a:ext>
              </a:extLst>
            </p:cNvPr>
            <p:cNvSpPr txBox="1"/>
            <p:nvPr/>
          </p:nvSpPr>
          <p:spPr>
            <a:xfrm>
              <a:off x="719572" y="1138022"/>
              <a:ext cx="1944216" cy="35730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trẻ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vùng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Nam Phi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luôn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đứng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vị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trí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dẫn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đầu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bảng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xếp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hạng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tỷ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lệ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trẻ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thôi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khu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vực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cấp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Tiểu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Trung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Trung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Phổ</a:t>
              </a:r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endPara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E43B2C2-88AA-B5D4-814F-DF65F0ADBCF4}"/>
                </a:ext>
              </a:extLst>
            </p:cNvPr>
            <p:cNvSpPr txBox="1"/>
            <p:nvPr/>
          </p:nvSpPr>
          <p:spPr>
            <a:xfrm>
              <a:off x="719572" y="1380709"/>
              <a:ext cx="1944216" cy="8470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NAM PHI SO VỚI CÁC KHU </a:t>
              </a:r>
              <a:r>
                <a:rPr lang="en-US" altLang="ko-KR" sz="20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VỰC KHÁC</a:t>
              </a:r>
            </a:p>
            <a:p>
              <a:pPr algn="just"/>
              <a:endPara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Picture 10">
            <a:extLst>
              <a:ext uri="{FF2B5EF4-FFF2-40B4-BE49-F238E27FC236}">
                <a16:creationId xmlns:a16="http://schemas.microsoft.com/office/drawing/2014/main" id="{F59FC732-5068-2BEE-78BF-1450E77B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71" y="905185"/>
            <a:ext cx="5903032" cy="481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6024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ủ đề2">
  <a:themeElements>
    <a:clrScheme name="PTIFY - Flint - Light">
      <a:dk1>
        <a:srgbClr val="272A40"/>
      </a:dk1>
      <a:lt1>
        <a:srgbClr val="FFFFFF"/>
      </a:lt1>
      <a:dk2>
        <a:srgbClr val="222439"/>
      </a:dk2>
      <a:lt2>
        <a:srgbClr val="E4E8CB"/>
      </a:lt2>
      <a:accent1>
        <a:srgbClr val="315848"/>
      </a:accent1>
      <a:accent2>
        <a:srgbClr val="222439"/>
      </a:accent2>
      <a:accent3>
        <a:srgbClr val="FA6D47"/>
      </a:accent3>
      <a:accent4>
        <a:srgbClr val="2C1320"/>
      </a:accent4>
      <a:accent5>
        <a:srgbClr val="80AB8B"/>
      </a:accent5>
      <a:accent6>
        <a:srgbClr val="AECEAA"/>
      </a:accent6>
      <a:hlink>
        <a:srgbClr val="FFFFFF"/>
      </a:hlink>
      <a:folHlink>
        <a:srgbClr val="EDED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̉ đề2" id="{6EA2B524-A32E-4801-8D31-C2E99BDE938B}" vid="{3027D229-E03A-4446-B3F6-E070B9C8F9E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PHÂN TÍCH TỶ LỆ NGHỈ HỌC CỦA HỌC</Template>
  <TotalTime>0</TotalTime>
  <Words>504</Words>
  <Application>Microsoft Office PowerPoint</Application>
  <PresentationFormat>Màn hình rộng</PresentationFormat>
  <Paragraphs>67</Paragraphs>
  <Slides>14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Domine</vt:lpstr>
      <vt:lpstr>Times New Roman</vt:lpstr>
      <vt:lpstr>Chủ đề2</vt:lpstr>
      <vt:lpstr>PHÂN TÍCH TỶ LỆ NGHỈ HỌC CỦA HỌC SINH NAM PHI SO VỚI THẾ GIỚI - NĂM 2021</vt:lpstr>
      <vt:lpstr>NỘI DUNG DỰ ÁN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TỶ LỆ NGHỈ HỌC CỦA HỌC SINH NAM PHI SO VỚI THẾ GIỚI - NĂM 2021</dc:title>
  <dc:creator>Trang Phạm</dc:creator>
  <cp:lastModifiedBy>Trang Phạm</cp:lastModifiedBy>
  <cp:revision>1</cp:revision>
  <dcterms:created xsi:type="dcterms:W3CDTF">2023-03-27T12:05:26Z</dcterms:created>
  <dcterms:modified xsi:type="dcterms:W3CDTF">2023-03-27T12:05:45Z</dcterms:modified>
</cp:coreProperties>
</file>